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661" r:id="rId5"/>
    <p:sldMasterId id="2147483682" r:id="rId6"/>
    <p:sldMasterId id="2147483672" r:id="rId7"/>
  </p:sldMasterIdLst>
  <p:notesMasterIdLst>
    <p:notesMasterId r:id="rId27"/>
  </p:notesMasterIdLst>
  <p:sldIdLst>
    <p:sldId id="258" r:id="rId8"/>
    <p:sldId id="271" r:id="rId9"/>
    <p:sldId id="272" r:id="rId10"/>
    <p:sldId id="275" r:id="rId11"/>
    <p:sldId id="273" r:id="rId12"/>
    <p:sldId id="278" r:id="rId13"/>
    <p:sldId id="276" r:id="rId14"/>
    <p:sldId id="277" r:id="rId15"/>
    <p:sldId id="274" r:id="rId16"/>
    <p:sldId id="279" r:id="rId17"/>
    <p:sldId id="281" r:id="rId18"/>
    <p:sldId id="280" r:id="rId19"/>
    <p:sldId id="270" r:id="rId20"/>
    <p:sldId id="282" r:id="rId21"/>
    <p:sldId id="283" r:id="rId22"/>
    <p:sldId id="284" r:id="rId23"/>
    <p:sldId id="285" r:id="rId24"/>
    <p:sldId id="287" r:id="rId25"/>
    <p:sldId id="286" r:id="rId26"/>
  </p:sldIdLst>
  <p:sldSz cx="12192000" cy="6858000"/>
  <p:notesSz cx="6858000" cy="9144000"/>
  <p:embeddedFontLst>
    <p:embeddedFont>
      <p:font typeface="P22 Mackinac Pro Book" panose="02000000000000000000" charset="0"/>
      <p:regular r:id="rId28"/>
      <p:bold r:id="rId29"/>
      <p:italic r:id="rId30"/>
    </p:embeddedFont>
    <p:embeddedFont>
      <p:font typeface="P22 Mackinac Pro Medium" panose="02000000000000000000" charset="0"/>
      <p:regular r:id="rId31"/>
      <p:bold r:id="rId32"/>
      <p:italic r:id="rId33"/>
    </p:embeddedFont>
    <p:embeddedFont>
      <p:font typeface="Proxima Nova" panose="020B0604020202020204" charset="0"/>
      <p:regular r:id="rId34"/>
      <p:bold r:id="rId35"/>
      <p:italic r:id="rId36"/>
      <p:bold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F7EE"/>
    <a:srgbClr val="006649"/>
    <a:srgbClr val="1247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639142-203F-0AE1-08CA-E01974A943E8}" v="37" dt="2025-10-23T15:46:54.500"/>
    <p1510:client id="{E29DD7D1-1A37-008D-4623-C69772A0A55B}" v="61" dt="2025-10-23T16:45:27.6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98"/>
    <p:restoredTop sz="94689"/>
  </p:normalViewPr>
  <p:slideViewPr>
    <p:cSldViewPr snapToGrid="0">
      <p:cViewPr varScale="1">
        <p:scale>
          <a:sx n="105" d="100"/>
          <a:sy n="105" d="100"/>
        </p:scale>
        <p:origin x="192" y="2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viewProps" Target="viewProps.xml"/><Relationship Id="rId21" Type="http://schemas.openxmlformats.org/officeDocument/2006/relationships/slide" Target="slides/slide14.xml"/><Relationship Id="rId34" Type="http://schemas.openxmlformats.org/officeDocument/2006/relationships/font" Target="fonts/font7.fntdata"/><Relationship Id="rId42"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font" Target="fonts/font2.fntdata"/><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font" Target="fonts/font6.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4BE1DA-B2B2-C645-9207-9EF8F2C30574}" type="datetimeFigureOut">
              <a:rPr lang="en-US" smtClean="0"/>
              <a:t>11/4/2025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AD4823-81A0-CC40-87FD-FD596FB5906D}" type="slidenum">
              <a:rPr lang="en-US" smtClean="0"/>
              <a:t>‹#›</a:t>
            </a:fld>
            <a:endParaRPr lang="en-US"/>
          </a:p>
        </p:txBody>
      </p:sp>
    </p:spTree>
    <p:extLst>
      <p:ext uri="{BB962C8B-B14F-4D97-AF65-F5344CB8AC3E}">
        <p14:creationId xmlns:p14="http://schemas.microsoft.com/office/powerpoint/2010/main" val="1375565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80068F9-40BA-7643-A1DE-51DCC699ACB3}"/>
              </a:ext>
            </a:extLst>
          </p:cNvPr>
          <p:cNvSpPr>
            <a:spLocks noGrp="1"/>
          </p:cNvSpPr>
          <p:nvPr>
            <p:ph type="title"/>
          </p:nvPr>
        </p:nvSpPr>
        <p:spPr>
          <a:xfrm>
            <a:off x="1045029" y="681038"/>
            <a:ext cx="10067728" cy="5104767"/>
          </a:xfrm>
        </p:spPr>
        <p:txBody>
          <a:bodyPr>
            <a:normAutofit/>
          </a:bodyPr>
          <a:lstStyle>
            <a:lvl1pPr>
              <a:lnSpc>
                <a:spcPts val="7000"/>
              </a:lnSpc>
              <a:defRPr sz="7000">
                <a:latin typeface="+mj-lt"/>
              </a:defRPr>
            </a:lvl1pPr>
          </a:lstStyle>
          <a:p>
            <a:r>
              <a:rPr lang="en-US"/>
              <a:t>Click to edit Master title style</a:t>
            </a:r>
          </a:p>
        </p:txBody>
      </p:sp>
      <p:sp>
        <p:nvSpPr>
          <p:cNvPr id="11" name="Date Placeholder 10">
            <a:extLst>
              <a:ext uri="{FF2B5EF4-FFF2-40B4-BE49-F238E27FC236}">
                <a16:creationId xmlns:a16="http://schemas.microsoft.com/office/drawing/2014/main" id="{F78EC6B5-8F05-084E-8974-BA791269C5E2}"/>
              </a:ext>
            </a:extLst>
          </p:cNvPr>
          <p:cNvSpPr>
            <a:spLocks noGrp="1"/>
          </p:cNvSpPr>
          <p:nvPr>
            <p:ph type="dt" sz="half" idx="10"/>
          </p:nvPr>
        </p:nvSpPr>
        <p:spPr/>
        <p:txBody>
          <a:bodyPr/>
          <a:lstStyle/>
          <a:p>
            <a:r>
              <a:rPr lang="en-US"/>
              <a:t>OHIO Up Close</a:t>
            </a:r>
          </a:p>
        </p:txBody>
      </p:sp>
      <p:sp>
        <p:nvSpPr>
          <p:cNvPr id="12" name="Footer Placeholder 11">
            <a:extLst>
              <a:ext uri="{FF2B5EF4-FFF2-40B4-BE49-F238E27FC236}">
                <a16:creationId xmlns:a16="http://schemas.microsoft.com/office/drawing/2014/main" id="{05FD9E1B-2D19-BB4E-8578-0D0F8DA78A6C}"/>
              </a:ext>
            </a:extLst>
          </p:cNvPr>
          <p:cNvSpPr>
            <a:spLocks noGrp="1"/>
          </p:cNvSpPr>
          <p:nvPr>
            <p:ph type="ftr" sz="quarter" idx="11"/>
          </p:nvPr>
        </p:nvSpPr>
        <p:spPr/>
        <p:txBody>
          <a:bodyPr/>
          <a:lstStyle/>
          <a:p>
            <a:r>
              <a:rPr lang="en-US" dirty="0"/>
              <a:t>DEPARTMENT OF HEARING, SPEECH, AND LANGUAGE SCIENCES</a:t>
            </a:r>
          </a:p>
        </p:txBody>
      </p:sp>
    </p:spTree>
    <p:extLst>
      <p:ext uri="{BB962C8B-B14F-4D97-AF65-F5344CB8AC3E}">
        <p14:creationId xmlns:p14="http://schemas.microsoft.com/office/powerpoint/2010/main" val="2886665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80068F9-40BA-7643-A1DE-51DCC699ACB3}"/>
              </a:ext>
            </a:extLst>
          </p:cNvPr>
          <p:cNvSpPr>
            <a:spLocks noGrp="1"/>
          </p:cNvSpPr>
          <p:nvPr>
            <p:ph type="title"/>
          </p:nvPr>
        </p:nvSpPr>
        <p:spPr>
          <a:xfrm>
            <a:off x="1045029" y="681038"/>
            <a:ext cx="10067728" cy="5104767"/>
          </a:xfrm>
        </p:spPr>
        <p:txBody>
          <a:bodyPr>
            <a:normAutofit/>
          </a:bodyPr>
          <a:lstStyle>
            <a:lvl1pPr>
              <a:lnSpc>
                <a:spcPts val="7000"/>
              </a:lnSpc>
              <a:defRPr sz="7000"/>
            </a:lvl1pPr>
          </a:lstStyle>
          <a:p>
            <a:r>
              <a:rPr lang="en-US"/>
              <a:t>Click to edit Master title style</a:t>
            </a:r>
          </a:p>
        </p:txBody>
      </p:sp>
      <p:sp>
        <p:nvSpPr>
          <p:cNvPr id="11" name="Date Placeholder 10">
            <a:extLst>
              <a:ext uri="{FF2B5EF4-FFF2-40B4-BE49-F238E27FC236}">
                <a16:creationId xmlns:a16="http://schemas.microsoft.com/office/drawing/2014/main" id="{F78EC6B5-8F05-084E-8974-BA791269C5E2}"/>
              </a:ext>
            </a:extLst>
          </p:cNvPr>
          <p:cNvSpPr>
            <a:spLocks noGrp="1"/>
          </p:cNvSpPr>
          <p:nvPr>
            <p:ph type="dt" sz="half" idx="10"/>
          </p:nvPr>
        </p:nvSpPr>
        <p:spPr/>
        <p:txBody>
          <a:bodyPr/>
          <a:lstStyle/>
          <a:p>
            <a:r>
              <a:rPr lang="en-US"/>
              <a:t>OHIO Up Close</a:t>
            </a:r>
          </a:p>
        </p:txBody>
      </p:sp>
      <p:sp>
        <p:nvSpPr>
          <p:cNvPr id="12" name="Footer Placeholder 11">
            <a:extLst>
              <a:ext uri="{FF2B5EF4-FFF2-40B4-BE49-F238E27FC236}">
                <a16:creationId xmlns:a16="http://schemas.microsoft.com/office/drawing/2014/main" id="{05FD9E1B-2D19-BB4E-8578-0D0F8DA78A6C}"/>
              </a:ext>
            </a:extLst>
          </p:cNvPr>
          <p:cNvSpPr>
            <a:spLocks noGrp="1"/>
          </p:cNvSpPr>
          <p:nvPr>
            <p:ph type="ftr" sz="quarter" idx="11"/>
          </p:nvPr>
        </p:nvSpPr>
        <p:spPr/>
        <p:txBody>
          <a:bodyPr/>
          <a:lstStyle/>
          <a:p>
            <a:r>
              <a:rPr lang="en-US" dirty="0"/>
              <a:t>DEPARTMENT OF HEARING, SPEECH, AND LANGUAGE SCIENCES</a:t>
            </a:r>
          </a:p>
        </p:txBody>
      </p:sp>
    </p:spTree>
    <p:extLst>
      <p:ext uri="{BB962C8B-B14F-4D97-AF65-F5344CB8AC3E}">
        <p14:creationId xmlns:p14="http://schemas.microsoft.com/office/powerpoint/2010/main" val="1292980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Title with subtitl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B2A6862-9E43-3F45-BC14-57A9FE05A10F}"/>
              </a:ext>
            </a:extLst>
          </p:cNvPr>
          <p:cNvSpPr>
            <a:spLocks noGrp="1"/>
          </p:cNvSpPr>
          <p:nvPr>
            <p:ph type="subTitle" idx="1"/>
          </p:nvPr>
        </p:nvSpPr>
        <p:spPr>
          <a:xfrm>
            <a:off x="1066799" y="4790038"/>
            <a:ext cx="9896669" cy="937727"/>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9">
            <a:extLst>
              <a:ext uri="{FF2B5EF4-FFF2-40B4-BE49-F238E27FC236}">
                <a16:creationId xmlns:a16="http://schemas.microsoft.com/office/drawing/2014/main" id="{780068F9-40BA-7643-A1DE-51DCC699ACB3}"/>
              </a:ext>
            </a:extLst>
          </p:cNvPr>
          <p:cNvSpPr>
            <a:spLocks noGrp="1"/>
          </p:cNvSpPr>
          <p:nvPr>
            <p:ph type="title"/>
          </p:nvPr>
        </p:nvSpPr>
        <p:spPr>
          <a:xfrm>
            <a:off x="1045029" y="681038"/>
            <a:ext cx="10067728" cy="4108999"/>
          </a:xfrm>
        </p:spPr>
        <p:txBody>
          <a:bodyPr>
            <a:normAutofit/>
          </a:bodyPr>
          <a:lstStyle>
            <a:lvl1pPr>
              <a:lnSpc>
                <a:spcPts val="7000"/>
              </a:lnSpc>
              <a:defRPr sz="7000"/>
            </a:lvl1pPr>
          </a:lstStyle>
          <a:p>
            <a:r>
              <a:rPr lang="en-US"/>
              <a:t>Click to edit Master title style</a:t>
            </a:r>
          </a:p>
        </p:txBody>
      </p:sp>
      <p:sp>
        <p:nvSpPr>
          <p:cNvPr id="11" name="Date Placeholder 10">
            <a:extLst>
              <a:ext uri="{FF2B5EF4-FFF2-40B4-BE49-F238E27FC236}">
                <a16:creationId xmlns:a16="http://schemas.microsoft.com/office/drawing/2014/main" id="{F78EC6B5-8F05-084E-8974-BA791269C5E2}"/>
              </a:ext>
            </a:extLst>
          </p:cNvPr>
          <p:cNvSpPr>
            <a:spLocks noGrp="1"/>
          </p:cNvSpPr>
          <p:nvPr>
            <p:ph type="dt" sz="half" idx="10"/>
          </p:nvPr>
        </p:nvSpPr>
        <p:spPr/>
        <p:txBody>
          <a:bodyPr/>
          <a:lstStyle/>
          <a:p>
            <a:r>
              <a:rPr lang="en-US"/>
              <a:t>OHIO Up Close</a:t>
            </a:r>
          </a:p>
        </p:txBody>
      </p:sp>
      <p:sp>
        <p:nvSpPr>
          <p:cNvPr id="12" name="Footer Placeholder 11">
            <a:extLst>
              <a:ext uri="{FF2B5EF4-FFF2-40B4-BE49-F238E27FC236}">
                <a16:creationId xmlns:a16="http://schemas.microsoft.com/office/drawing/2014/main" id="{05FD9E1B-2D19-BB4E-8578-0D0F8DA78A6C}"/>
              </a:ext>
            </a:extLst>
          </p:cNvPr>
          <p:cNvSpPr>
            <a:spLocks noGrp="1"/>
          </p:cNvSpPr>
          <p:nvPr>
            <p:ph type="ftr" sz="quarter" idx="11"/>
          </p:nvPr>
        </p:nvSpPr>
        <p:spPr/>
        <p:txBody>
          <a:bodyPr/>
          <a:lstStyle/>
          <a:p>
            <a:r>
              <a:rPr lang="en-US" dirty="0"/>
              <a:t>DEPARTMENT OF HEARING, SPEECH, AND LANGUAGE SCIENCES</a:t>
            </a:r>
          </a:p>
        </p:txBody>
      </p:sp>
    </p:spTree>
    <p:extLst>
      <p:ext uri="{BB962C8B-B14F-4D97-AF65-F5344CB8AC3E}">
        <p14:creationId xmlns:p14="http://schemas.microsoft.com/office/powerpoint/2010/main" val="26352040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17556C-D915-EC47-A507-F3F432006B5A}"/>
              </a:ext>
            </a:extLst>
          </p:cNvPr>
          <p:cNvSpPr>
            <a:spLocks noGrp="1"/>
          </p:cNvSpPr>
          <p:nvPr>
            <p:ph idx="1"/>
          </p:nvPr>
        </p:nvSpPr>
        <p:spPr>
          <a:xfrm>
            <a:off x="1054358" y="2118049"/>
            <a:ext cx="10077062" cy="3894562"/>
          </a:xfrm>
        </p:spPr>
        <p:txBody>
          <a:bodyPr/>
          <a:lstStyle>
            <a:lvl1pPr>
              <a:defRPr sz="2200" b="0" i="0">
                <a:latin typeface="+mn-lt"/>
              </a:defRPr>
            </a:lvl1pPr>
            <a:lvl2pPr>
              <a:defRPr sz="2000" b="0" i="0">
                <a:solidFill>
                  <a:srgbClr val="006649"/>
                </a:solidFill>
                <a:latin typeface="+mn-lt"/>
              </a:defRPr>
            </a:lvl2pPr>
            <a:lvl3pPr>
              <a:defRPr b="0" i="0">
                <a:solidFill>
                  <a:srgbClr val="006649"/>
                </a:solidFill>
                <a:latin typeface="+mn-lt"/>
              </a:defRPr>
            </a:lvl3pPr>
            <a:lvl4pPr>
              <a:defRPr b="0" i="0">
                <a:solidFill>
                  <a:srgbClr val="006649"/>
                </a:solidFill>
                <a:latin typeface="+mn-lt"/>
              </a:defRPr>
            </a:lvl4pPr>
            <a:lvl5pPr>
              <a:defRPr b="0" i="0">
                <a:solidFill>
                  <a:srgbClr val="006649"/>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E2E4E12D-3B5D-DA40-BA34-6330CDD60929}"/>
              </a:ext>
            </a:extLst>
          </p:cNvPr>
          <p:cNvSpPr>
            <a:spLocks noGrp="1"/>
          </p:cNvSpPr>
          <p:nvPr>
            <p:ph type="title"/>
          </p:nvPr>
        </p:nvSpPr>
        <p:spPr/>
        <p:txBody>
          <a:bodyPr/>
          <a:lstStyle/>
          <a:p>
            <a:r>
              <a:rPr lang="en-US"/>
              <a:t>Click to edit Master title style</a:t>
            </a:r>
          </a:p>
        </p:txBody>
      </p:sp>
      <p:sp>
        <p:nvSpPr>
          <p:cNvPr id="10" name="Date Placeholder 9">
            <a:extLst>
              <a:ext uri="{FF2B5EF4-FFF2-40B4-BE49-F238E27FC236}">
                <a16:creationId xmlns:a16="http://schemas.microsoft.com/office/drawing/2014/main" id="{75677A01-B108-DC48-A573-724476E25FA9}"/>
              </a:ext>
            </a:extLst>
          </p:cNvPr>
          <p:cNvSpPr>
            <a:spLocks noGrp="1"/>
          </p:cNvSpPr>
          <p:nvPr>
            <p:ph type="dt" sz="half" idx="10"/>
          </p:nvPr>
        </p:nvSpPr>
        <p:spPr/>
        <p:txBody>
          <a:bodyPr/>
          <a:lstStyle/>
          <a:p>
            <a:r>
              <a:rPr lang="en-US"/>
              <a:t>OHIO Up Close</a:t>
            </a:r>
          </a:p>
        </p:txBody>
      </p:sp>
      <p:sp>
        <p:nvSpPr>
          <p:cNvPr id="11" name="Footer Placeholder 10">
            <a:extLst>
              <a:ext uri="{FF2B5EF4-FFF2-40B4-BE49-F238E27FC236}">
                <a16:creationId xmlns:a16="http://schemas.microsoft.com/office/drawing/2014/main" id="{92FF1E83-7CE6-A543-ADA0-7D22452B8716}"/>
              </a:ext>
            </a:extLst>
          </p:cNvPr>
          <p:cNvSpPr>
            <a:spLocks noGrp="1"/>
          </p:cNvSpPr>
          <p:nvPr>
            <p:ph type="ftr" sz="quarter" idx="11"/>
          </p:nvPr>
        </p:nvSpPr>
        <p:spPr/>
        <p:txBody>
          <a:bodyPr/>
          <a:lstStyle/>
          <a:p>
            <a:r>
              <a:rPr lang="en-US" dirty="0"/>
              <a:t>DEPARTMENT OF HEARING, SPEECH, AND LANGUAGE SCIENCES</a:t>
            </a:r>
          </a:p>
        </p:txBody>
      </p:sp>
    </p:spTree>
    <p:extLst>
      <p:ext uri="{BB962C8B-B14F-4D97-AF65-F5344CB8AC3E}">
        <p14:creationId xmlns:p14="http://schemas.microsoft.com/office/powerpoint/2010/main" val="25118487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w/ Section Head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17556C-D915-EC47-A507-F3F432006B5A}"/>
              </a:ext>
            </a:extLst>
          </p:cNvPr>
          <p:cNvSpPr>
            <a:spLocks noGrp="1"/>
          </p:cNvSpPr>
          <p:nvPr>
            <p:ph idx="1"/>
          </p:nvPr>
        </p:nvSpPr>
        <p:spPr>
          <a:xfrm>
            <a:off x="1054358" y="2118049"/>
            <a:ext cx="10077062" cy="3868683"/>
          </a:xfrm>
        </p:spPr>
        <p:txBody>
          <a:bodyPr/>
          <a:lstStyle>
            <a:lvl1pPr>
              <a:defRPr sz="2200" b="0" i="0">
                <a:latin typeface="+mn-lt"/>
              </a:defRPr>
            </a:lvl1pPr>
            <a:lvl2pPr>
              <a:defRPr sz="2000" b="0" i="0">
                <a:solidFill>
                  <a:schemeClr val="tx2"/>
                </a:solidFill>
                <a:latin typeface="+mn-lt"/>
              </a:defRPr>
            </a:lvl2pPr>
            <a:lvl3pPr>
              <a:defRPr b="0" i="0">
                <a:solidFill>
                  <a:schemeClr val="tx2"/>
                </a:solidFill>
                <a:latin typeface="+mn-lt"/>
              </a:defRPr>
            </a:lvl3pPr>
            <a:lvl4pPr>
              <a:defRPr b="0" i="0">
                <a:solidFill>
                  <a:schemeClr val="tx2"/>
                </a:solidFill>
                <a:latin typeface="+mn-lt"/>
              </a:defRPr>
            </a:lvl4pPr>
            <a:lvl5pPr>
              <a:defRPr b="0" i="0">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E2E4E12D-3B5D-DA40-BA34-6330CDD60929}"/>
              </a:ext>
            </a:extLst>
          </p:cNvPr>
          <p:cNvSpPr>
            <a:spLocks noGrp="1"/>
          </p:cNvSpPr>
          <p:nvPr>
            <p:ph type="title"/>
          </p:nvPr>
        </p:nvSpPr>
        <p:spPr/>
        <p:txBody>
          <a:bodyPr/>
          <a:lstStyle/>
          <a:p>
            <a:r>
              <a:rPr lang="en-US"/>
              <a:t>Click to edit Master title style</a:t>
            </a:r>
          </a:p>
        </p:txBody>
      </p:sp>
      <p:sp>
        <p:nvSpPr>
          <p:cNvPr id="10" name="Date Placeholder 9">
            <a:extLst>
              <a:ext uri="{FF2B5EF4-FFF2-40B4-BE49-F238E27FC236}">
                <a16:creationId xmlns:a16="http://schemas.microsoft.com/office/drawing/2014/main" id="{75677A01-B108-DC48-A573-724476E25FA9}"/>
              </a:ext>
            </a:extLst>
          </p:cNvPr>
          <p:cNvSpPr>
            <a:spLocks noGrp="1"/>
          </p:cNvSpPr>
          <p:nvPr>
            <p:ph type="dt" sz="half" idx="10"/>
          </p:nvPr>
        </p:nvSpPr>
        <p:spPr/>
        <p:txBody>
          <a:bodyPr/>
          <a:lstStyle/>
          <a:p>
            <a:r>
              <a:rPr lang="en-US"/>
              <a:t>OHIO Up Close</a:t>
            </a:r>
          </a:p>
        </p:txBody>
      </p:sp>
      <p:sp>
        <p:nvSpPr>
          <p:cNvPr id="11" name="Footer Placeholder 10">
            <a:extLst>
              <a:ext uri="{FF2B5EF4-FFF2-40B4-BE49-F238E27FC236}">
                <a16:creationId xmlns:a16="http://schemas.microsoft.com/office/drawing/2014/main" id="{92FF1E83-7CE6-A543-ADA0-7D22452B8716}"/>
              </a:ext>
            </a:extLst>
          </p:cNvPr>
          <p:cNvSpPr>
            <a:spLocks noGrp="1"/>
          </p:cNvSpPr>
          <p:nvPr>
            <p:ph type="ftr" sz="quarter" idx="11"/>
          </p:nvPr>
        </p:nvSpPr>
        <p:spPr/>
        <p:txBody>
          <a:bodyPr/>
          <a:lstStyle/>
          <a:p>
            <a:r>
              <a:rPr lang="en-US" dirty="0"/>
              <a:t>DEPARTMENT OF HEARING, SPEECH, AND LANGUAGE SCIENCES</a:t>
            </a:r>
          </a:p>
        </p:txBody>
      </p:sp>
      <p:sp>
        <p:nvSpPr>
          <p:cNvPr id="2" name="TextBox 1">
            <a:extLst>
              <a:ext uri="{FF2B5EF4-FFF2-40B4-BE49-F238E27FC236}">
                <a16:creationId xmlns:a16="http://schemas.microsoft.com/office/drawing/2014/main" id="{703052BA-08B3-794C-9992-5F2F2E34A8BC}"/>
              </a:ext>
            </a:extLst>
          </p:cNvPr>
          <p:cNvSpPr txBox="1"/>
          <p:nvPr userDrawn="1"/>
        </p:nvSpPr>
        <p:spPr>
          <a:xfrm>
            <a:off x="1275127" y="185787"/>
            <a:ext cx="10678416" cy="369332"/>
          </a:xfrm>
          <a:prstGeom prst="rect">
            <a:avLst/>
          </a:prstGeom>
          <a:noFill/>
        </p:spPr>
        <p:txBody>
          <a:bodyPr wrap="square" rtlCol="0">
            <a:spAutoFit/>
          </a:bodyPr>
          <a:lstStyle/>
          <a:p>
            <a:pPr algn="r"/>
            <a:r>
              <a:rPr lang="en-US" b="0">
                <a:solidFill>
                  <a:schemeClr val="tx1"/>
                </a:solidFill>
                <a:latin typeface="+mj-lt"/>
              </a:rPr>
              <a:t>Continued headline for slides that share the same section title</a:t>
            </a:r>
          </a:p>
        </p:txBody>
      </p:sp>
    </p:spTree>
    <p:extLst>
      <p:ext uri="{BB962C8B-B14F-4D97-AF65-F5344CB8AC3E}">
        <p14:creationId xmlns:p14="http://schemas.microsoft.com/office/powerpoint/2010/main" val="26373201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E39C26-B195-A14C-9C06-92539D0A31C4}"/>
              </a:ext>
            </a:extLst>
          </p:cNvPr>
          <p:cNvSpPr>
            <a:spLocks noGrp="1"/>
          </p:cNvSpPr>
          <p:nvPr>
            <p:ph sz="half" idx="1"/>
          </p:nvPr>
        </p:nvSpPr>
        <p:spPr>
          <a:xfrm>
            <a:off x="1045028" y="2103929"/>
            <a:ext cx="4974771" cy="3891429"/>
          </a:xfrm>
        </p:spPr>
        <p:txBody>
          <a:bodyPr/>
          <a:lstStyle>
            <a:lvl1pPr>
              <a:defRPr sz="2200"/>
            </a:lvl1pPr>
            <a:lvl2pPr>
              <a:defRPr>
                <a:solidFill>
                  <a:srgbClr val="006649"/>
                </a:solidFill>
              </a:defRPr>
            </a:lvl2pPr>
            <a:lvl3pPr>
              <a:defRPr>
                <a:solidFill>
                  <a:srgbClr val="006649"/>
                </a:solidFill>
              </a:defRPr>
            </a:lvl3pPr>
            <a:lvl4pPr>
              <a:defRPr>
                <a:solidFill>
                  <a:srgbClr val="006649"/>
                </a:solidFill>
              </a:defRPr>
            </a:lvl4pPr>
            <a:lvl5pPr>
              <a:defRPr>
                <a:solidFill>
                  <a:srgbClr val="00664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4EB298-6BB5-2042-8E99-5FF29C615E2C}"/>
              </a:ext>
            </a:extLst>
          </p:cNvPr>
          <p:cNvSpPr>
            <a:spLocks noGrp="1"/>
          </p:cNvSpPr>
          <p:nvPr>
            <p:ph sz="half" idx="2"/>
          </p:nvPr>
        </p:nvSpPr>
        <p:spPr>
          <a:xfrm>
            <a:off x="6172200" y="2103929"/>
            <a:ext cx="4974771" cy="3891429"/>
          </a:xfrm>
        </p:spPr>
        <p:txBody>
          <a:bodyPr/>
          <a:lstStyle>
            <a:lvl1pPr>
              <a:defRPr sz="2200"/>
            </a:lvl1pPr>
            <a:lvl2pPr>
              <a:defRPr>
                <a:solidFill>
                  <a:srgbClr val="006649"/>
                </a:solidFill>
              </a:defRPr>
            </a:lvl2pPr>
            <a:lvl3pPr>
              <a:defRPr>
                <a:solidFill>
                  <a:srgbClr val="006649"/>
                </a:solidFill>
              </a:defRPr>
            </a:lvl3pPr>
            <a:lvl4pPr>
              <a:defRPr>
                <a:solidFill>
                  <a:srgbClr val="006649"/>
                </a:solidFill>
              </a:defRPr>
            </a:lvl4pPr>
            <a:lvl5pPr>
              <a:defRPr>
                <a:solidFill>
                  <a:srgbClr val="00664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7D3C2FD9-A378-A140-9800-64379F9DFCF1}"/>
              </a:ext>
            </a:extLst>
          </p:cNvPr>
          <p:cNvSpPr>
            <a:spLocks noGrp="1"/>
          </p:cNvSpPr>
          <p:nvPr>
            <p:ph type="dt" sz="half" idx="10"/>
          </p:nvPr>
        </p:nvSpPr>
        <p:spPr/>
        <p:txBody>
          <a:bodyPr/>
          <a:lstStyle/>
          <a:p>
            <a:r>
              <a:rPr lang="en-US"/>
              <a:t>OHIO Up Close</a:t>
            </a:r>
          </a:p>
        </p:txBody>
      </p:sp>
      <p:sp>
        <p:nvSpPr>
          <p:cNvPr id="9" name="Footer Placeholder 8">
            <a:extLst>
              <a:ext uri="{FF2B5EF4-FFF2-40B4-BE49-F238E27FC236}">
                <a16:creationId xmlns:a16="http://schemas.microsoft.com/office/drawing/2014/main" id="{FC37D004-ABCE-DB42-9BFC-9C6FB070BE62}"/>
              </a:ext>
            </a:extLst>
          </p:cNvPr>
          <p:cNvSpPr>
            <a:spLocks noGrp="1"/>
          </p:cNvSpPr>
          <p:nvPr>
            <p:ph type="ftr" sz="quarter" idx="11"/>
          </p:nvPr>
        </p:nvSpPr>
        <p:spPr/>
        <p:txBody>
          <a:bodyPr/>
          <a:lstStyle/>
          <a:p>
            <a:r>
              <a:rPr lang="en-US" dirty="0"/>
              <a:t>DEPARTMENT OF HEARING, SPEECH, AND LANGUAGE SCIENCES</a:t>
            </a:r>
          </a:p>
        </p:txBody>
      </p:sp>
      <p:sp>
        <p:nvSpPr>
          <p:cNvPr id="10" name="Title 9">
            <a:extLst>
              <a:ext uri="{FF2B5EF4-FFF2-40B4-BE49-F238E27FC236}">
                <a16:creationId xmlns:a16="http://schemas.microsoft.com/office/drawing/2014/main" id="{446534E7-CD58-4F4D-A5FE-125B00096B8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24675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DC7C5E-6F4D-BF45-AE18-604209EE2D8E}"/>
              </a:ext>
            </a:extLst>
          </p:cNvPr>
          <p:cNvSpPr>
            <a:spLocks noGrp="1"/>
          </p:cNvSpPr>
          <p:nvPr>
            <p:ph idx="1"/>
          </p:nvPr>
        </p:nvSpPr>
        <p:spPr>
          <a:xfrm>
            <a:off x="5183188" y="681039"/>
            <a:ext cx="6720196" cy="51800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8BFF73-EC43-3A4A-851B-7C797987BBE5}"/>
              </a:ext>
            </a:extLst>
          </p:cNvPr>
          <p:cNvSpPr>
            <a:spLocks noGrp="1"/>
          </p:cNvSpPr>
          <p:nvPr>
            <p:ph type="body" sz="half" idx="2"/>
          </p:nvPr>
        </p:nvSpPr>
        <p:spPr>
          <a:xfrm>
            <a:off x="1045029" y="2057400"/>
            <a:ext cx="372699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06FA34B7-003E-8F4E-9365-0F545260D769}"/>
              </a:ext>
            </a:extLst>
          </p:cNvPr>
          <p:cNvSpPr>
            <a:spLocks noGrp="1"/>
          </p:cNvSpPr>
          <p:nvPr>
            <p:ph type="dt" sz="half" idx="10"/>
          </p:nvPr>
        </p:nvSpPr>
        <p:spPr/>
        <p:txBody>
          <a:bodyPr/>
          <a:lstStyle/>
          <a:p>
            <a:r>
              <a:rPr lang="en-US"/>
              <a:t>OHIO Up Close</a:t>
            </a:r>
          </a:p>
        </p:txBody>
      </p:sp>
      <p:sp>
        <p:nvSpPr>
          <p:cNvPr id="9" name="Footer Placeholder 8">
            <a:extLst>
              <a:ext uri="{FF2B5EF4-FFF2-40B4-BE49-F238E27FC236}">
                <a16:creationId xmlns:a16="http://schemas.microsoft.com/office/drawing/2014/main" id="{17014C1D-B276-E24A-9C05-3109AD185245}"/>
              </a:ext>
            </a:extLst>
          </p:cNvPr>
          <p:cNvSpPr>
            <a:spLocks noGrp="1"/>
          </p:cNvSpPr>
          <p:nvPr>
            <p:ph type="ftr" sz="quarter" idx="11"/>
          </p:nvPr>
        </p:nvSpPr>
        <p:spPr/>
        <p:txBody>
          <a:bodyPr/>
          <a:lstStyle/>
          <a:p>
            <a:r>
              <a:rPr lang="en-US" dirty="0"/>
              <a:t>DEPARTMENT OF HEARING, SPEECH, AND LANGUAGE SCIENCES</a:t>
            </a:r>
          </a:p>
        </p:txBody>
      </p:sp>
      <p:sp>
        <p:nvSpPr>
          <p:cNvPr id="10" name="Title 9">
            <a:extLst>
              <a:ext uri="{FF2B5EF4-FFF2-40B4-BE49-F238E27FC236}">
                <a16:creationId xmlns:a16="http://schemas.microsoft.com/office/drawing/2014/main" id="{CD3F150D-ABB7-864E-8755-60BB9203CF8B}"/>
              </a:ext>
            </a:extLst>
          </p:cNvPr>
          <p:cNvSpPr>
            <a:spLocks noGrp="1"/>
          </p:cNvSpPr>
          <p:nvPr>
            <p:ph type="title"/>
          </p:nvPr>
        </p:nvSpPr>
        <p:spPr>
          <a:xfrm>
            <a:off x="1045029" y="681039"/>
            <a:ext cx="3726996" cy="1269060"/>
          </a:xfrm>
        </p:spPr>
        <p:txBody>
          <a:bodyPr>
            <a:normAutofit/>
          </a:bodyPr>
          <a:lstStyle>
            <a:lvl1pPr>
              <a:lnSpc>
                <a:spcPts val="3000"/>
              </a:lnSpc>
              <a:defRPr sz="3200"/>
            </a:lvl1pPr>
          </a:lstStyle>
          <a:p>
            <a:r>
              <a:rPr lang="en-US"/>
              <a:t>Click to edit Master title style</a:t>
            </a:r>
          </a:p>
        </p:txBody>
      </p:sp>
    </p:spTree>
    <p:extLst>
      <p:ext uri="{BB962C8B-B14F-4D97-AF65-F5344CB8AC3E}">
        <p14:creationId xmlns:p14="http://schemas.microsoft.com/office/powerpoint/2010/main" val="14392616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104AC7-8DA5-6B4D-BB5F-C75BB72EA530}"/>
              </a:ext>
            </a:extLst>
          </p:cNvPr>
          <p:cNvSpPr>
            <a:spLocks noGrp="1"/>
          </p:cNvSpPr>
          <p:nvPr>
            <p:ph type="pic" idx="1"/>
          </p:nvPr>
        </p:nvSpPr>
        <p:spPr>
          <a:xfrm>
            <a:off x="6235022" y="783766"/>
            <a:ext cx="5665665" cy="511318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Date Placeholder 7">
            <a:extLst>
              <a:ext uri="{FF2B5EF4-FFF2-40B4-BE49-F238E27FC236}">
                <a16:creationId xmlns:a16="http://schemas.microsoft.com/office/drawing/2014/main" id="{2C46823A-5ACE-D44C-9DE7-515BCDEE4A70}"/>
              </a:ext>
            </a:extLst>
          </p:cNvPr>
          <p:cNvSpPr>
            <a:spLocks noGrp="1"/>
          </p:cNvSpPr>
          <p:nvPr>
            <p:ph type="dt" sz="half" idx="10"/>
          </p:nvPr>
        </p:nvSpPr>
        <p:spPr/>
        <p:txBody>
          <a:bodyPr/>
          <a:lstStyle/>
          <a:p>
            <a:r>
              <a:rPr lang="en-US"/>
              <a:t>OHIO Up Close</a:t>
            </a:r>
          </a:p>
        </p:txBody>
      </p:sp>
      <p:sp>
        <p:nvSpPr>
          <p:cNvPr id="9" name="Footer Placeholder 8">
            <a:extLst>
              <a:ext uri="{FF2B5EF4-FFF2-40B4-BE49-F238E27FC236}">
                <a16:creationId xmlns:a16="http://schemas.microsoft.com/office/drawing/2014/main" id="{98F419EC-B994-0B45-A542-CFD472AD177D}"/>
              </a:ext>
            </a:extLst>
          </p:cNvPr>
          <p:cNvSpPr>
            <a:spLocks noGrp="1"/>
          </p:cNvSpPr>
          <p:nvPr>
            <p:ph type="ftr" sz="quarter" idx="11"/>
          </p:nvPr>
        </p:nvSpPr>
        <p:spPr/>
        <p:txBody>
          <a:bodyPr/>
          <a:lstStyle/>
          <a:p>
            <a:r>
              <a:rPr lang="en-US" dirty="0"/>
              <a:t>DEPARTMENT OF HEARING, SPEECH, AND LANGUAGE SCIENCES</a:t>
            </a:r>
          </a:p>
        </p:txBody>
      </p:sp>
      <p:sp>
        <p:nvSpPr>
          <p:cNvPr id="7" name="Picture Placeholder 2">
            <a:extLst>
              <a:ext uri="{FF2B5EF4-FFF2-40B4-BE49-F238E27FC236}">
                <a16:creationId xmlns:a16="http://schemas.microsoft.com/office/drawing/2014/main" id="{A736AB55-4F93-C44B-BF9D-1D4B66FA259E}"/>
              </a:ext>
            </a:extLst>
          </p:cNvPr>
          <p:cNvSpPr>
            <a:spLocks noGrp="1"/>
          </p:cNvSpPr>
          <p:nvPr>
            <p:ph type="pic" idx="12"/>
          </p:nvPr>
        </p:nvSpPr>
        <p:spPr>
          <a:xfrm>
            <a:off x="281981" y="783766"/>
            <a:ext cx="5665665" cy="511318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27358546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 Photo">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2C46823A-5ACE-D44C-9DE7-515BCDEE4A70}"/>
              </a:ext>
            </a:extLst>
          </p:cNvPr>
          <p:cNvSpPr>
            <a:spLocks noGrp="1"/>
          </p:cNvSpPr>
          <p:nvPr>
            <p:ph type="dt" sz="half" idx="10"/>
          </p:nvPr>
        </p:nvSpPr>
        <p:spPr/>
        <p:txBody>
          <a:bodyPr/>
          <a:lstStyle/>
          <a:p>
            <a:r>
              <a:rPr lang="en-US"/>
              <a:t>OHIO Up Close</a:t>
            </a:r>
          </a:p>
        </p:txBody>
      </p:sp>
      <p:sp>
        <p:nvSpPr>
          <p:cNvPr id="9" name="Footer Placeholder 8">
            <a:extLst>
              <a:ext uri="{FF2B5EF4-FFF2-40B4-BE49-F238E27FC236}">
                <a16:creationId xmlns:a16="http://schemas.microsoft.com/office/drawing/2014/main" id="{98F419EC-B994-0B45-A542-CFD472AD177D}"/>
              </a:ext>
            </a:extLst>
          </p:cNvPr>
          <p:cNvSpPr>
            <a:spLocks noGrp="1"/>
          </p:cNvSpPr>
          <p:nvPr>
            <p:ph type="ftr" sz="quarter" idx="11"/>
          </p:nvPr>
        </p:nvSpPr>
        <p:spPr/>
        <p:txBody>
          <a:bodyPr/>
          <a:lstStyle/>
          <a:p>
            <a:r>
              <a:rPr lang="en-US" dirty="0"/>
              <a:t>DEPARTMENT OF HEARING, SPEECH, AND LANGUAGE SCIENCES</a:t>
            </a:r>
          </a:p>
        </p:txBody>
      </p:sp>
      <p:sp>
        <p:nvSpPr>
          <p:cNvPr id="7" name="Picture Placeholder 2">
            <a:extLst>
              <a:ext uri="{FF2B5EF4-FFF2-40B4-BE49-F238E27FC236}">
                <a16:creationId xmlns:a16="http://schemas.microsoft.com/office/drawing/2014/main" id="{A736AB55-4F93-C44B-BF9D-1D4B66FA259E}"/>
              </a:ext>
            </a:extLst>
          </p:cNvPr>
          <p:cNvSpPr>
            <a:spLocks noGrp="1"/>
          </p:cNvSpPr>
          <p:nvPr>
            <p:ph type="pic" idx="12"/>
          </p:nvPr>
        </p:nvSpPr>
        <p:spPr>
          <a:xfrm>
            <a:off x="275129" y="783774"/>
            <a:ext cx="11628255" cy="5113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31200892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35FF0EC-EF4C-A042-8378-EECB37081040}"/>
              </a:ext>
            </a:extLst>
          </p:cNvPr>
          <p:cNvSpPr>
            <a:spLocks noGrp="1"/>
          </p:cNvSpPr>
          <p:nvPr>
            <p:ph type="dt" sz="half" idx="10"/>
          </p:nvPr>
        </p:nvSpPr>
        <p:spPr/>
        <p:txBody>
          <a:bodyPr/>
          <a:lstStyle/>
          <a:p>
            <a:r>
              <a:rPr lang="en-US"/>
              <a:t>OHIO Up Close</a:t>
            </a:r>
          </a:p>
        </p:txBody>
      </p:sp>
      <p:sp>
        <p:nvSpPr>
          <p:cNvPr id="6" name="Footer Placeholder 5">
            <a:extLst>
              <a:ext uri="{FF2B5EF4-FFF2-40B4-BE49-F238E27FC236}">
                <a16:creationId xmlns:a16="http://schemas.microsoft.com/office/drawing/2014/main" id="{805B65A5-5C48-174F-A6F9-63BEEF448FD4}"/>
              </a:ext>
            </a:extLst>
          </p:cNvPr>
          <p:cNvSpPr>
            <a:spLocks noGrp="1"/>
          </p:cNvSpPr>
          <p:nvPr>
            <p:ph type="ftr" sz="quarter" idx="11"/>
          </p:nvPr>
        </p:nvSpPr>
        <p:spPr/>
        <p:txBody>
          <a:bodyPr/>
          <a:lstStyle/>
          <a:p>
            <a:r>
              <a:rPr lang="en-US" dirty="0"/>
              <a:t>DEPARTMENT OF HEARING, SPEECH, AND LANGUAGE SCIENCES</a:t>
            </a:r>
          </a:p>
        </p:txBody>
      </p:sp>
    </p:spTree>
    <p:extLst>
      <p:ext uri="{BB962C8B-B14F-4D97-AF65-F5344CB8AC3E}">
        <p14:creationId xmlns:p14="http://schemas.microsoft.com/office/powerpoint/2010/main" val="28325853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80068F9-40BA-7643-A1DE-51DCC699ACB3}"/>
              </a:ext>
            </a:extLst>
          </p:cNvPr>
          <p:cNvSpPr>
            <a:spLocks noGrp="1"/>
          </p:cNvSpPr>
          <p:nvPr>
            <p:ph type="title"/>
          </p:nvPr>
        </p:nvSpPr>
        <p:spPr>
          <a:xfrm>
            <a:off x="1045029" y="681038"/>
            <a:ext cx="10067728" cy="5104767"/>
          </a:xfrm>
        </p:spPr>
        <p:txBody>
          <a:bodyPr>
            <a:normAutofit/>
          </a:bodyPr>
          <a:lstStyle>
            <a:lvl1pPr>
              <a:lnSpc>
                <a:spcPts val="7000"/>
              </a:lnSpc>
              <a:defRPr sz="7000">
                <a:latin typeface="+mj-lt"/>
              </a:defRPr>
            </a:lvl1pPr>
          </a:lstStyle>
          <a:p>
            <a:r>
              <a:rPr lang="en-US"/>
              <a:t>Click to edit Master title style</a:t>
            </a:r>
          </a:p>
        </p:txBody>
      </p:sp>
      <p:sp>
        <p:nvSpPr>
          <p:cNvPr id="11" name="Date Placeholder 10">
            <a:extLst>
              <a:ext uri="{FF2B5EF4-FFF2-40B4-BE49-F238E27FC236}">
                <a16:creationId xmlns:a16="http://schemas.microsoft.com/office/drawing/2014/main" id="{F78EC6B5-8F05-084E-8974-BA791269C5E2}"/>
              </a:ext>
            </a:extLst>
          </p:cNvPr>
          <p:cNvSpPr>
            <a:spLocks noGrp="1"/>
          </p:cNvSpPr>
          <p:nvPr>
            <p:ph type="dt" sz="half" idx="10"/>
          </p:nvPr>
        </p:nvSpPr>
        <p:spPr/>
        <p:txBody>
          <a:bodyPr/>
          <a:lstStyle/>
          <a:p>
            <a:r>
              <a:rPr lang="en-US"/>
              <a:t>OHIO Up Close</a:t>
            </a:r>
          </a:p>
        </p:txBody>
      </p:sp>
      <p:sp>
        <p:nvSpPr>
          <p:cNvPr id="12" name="Footer Placeholder 11">
            <a:extLst>
              <a:ext uri="{FF2B5EF4-FFF2-40B4-BE49-F238E27FC236}">
                <a16:creationId xmlns:a16="http://schemas.microsoft.com/office/drawing/2014/main" id="{05FD9E1B-2D19-BB4E-8578-0D0F8DA78A6C}"/>
              </a:ext>
            </a:extLst>
          </p:cNvPr>
          <p:cNvSpPr>
            <a:spLocks noGrp="1"/>
          </p:cNvSpPr>
          <p:nvPr>
            <p:ph type="ftr" sz="quarter" idx="11"/>
          </p:nvPr>
        </p:nvSpPr>
        <p:spPr/>
        <p:txBody>
          <a:bodyPr/>
          <a:lstStyle/>
          <a:p>
            <a:r>
              <a:rPr lang="en-US" dirty="0"/>
              <a:t>DEPARTMENT OF HEARING, SPEECH, AND LANGUAGE SCIENCES</a:t>
            </a:r>
          </a:p>
        </p:txBody>
      </p:sp>
    </p:spTree>
    <p:extLst>
      <p:ext uri="{BB962C8B-B14F-4D97-AF65-F5344CB8AC3E}">
        <p14:creationId xmlns:p14="http://schemas.microsoft.com/office/powerpoint/2010/main" val="3495448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with subtitl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B2A6862-9E43-3F45-BC14-57A9FE05A10F}"/>
              </a:ext>
            </a:extLst>
          </p:cNvPr>
          <p:cNvSpPr>
            <a:spLocks noGrp="1"/>
          </p:cNvSpPr>
          <p:nvPr>
            <p:ph type="subTitle" idx="1"/>
          </p:nvPr>
        </p:nvSpPr>
        <p:spPr>
          <a:xfrm>
            <a:off x="1066799" y="4790038"/>
            <a:ext cx="9896669" cy="937727"/>
          </a:xfrm>
        </p:spPr>
        <p:txBody>
          <a:bodyPr/>
          <a:lstStyle>
            <a:lvl1pPr marL="0" indent="0" algn="l">
              <a:buNone/>
              <a:defRPr sz="2400">
                <a:solidFill>
                  <a:srgbClr val="FAF7E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9">
            <a:extLst>
              <a:ext uri="{FF2B5EF4-FFF2-40B4-BE49-F238E27FC236}">
                <a16:creationId xmlns:a16="http://schemas.microsoft.com/office/drawing/2014/main" id="{780068F9-40BA-7643-A1DE-51DCC699ACB3}"/>
              </a:ext>
            </a:extLst>
          </p:cNvPr>
          <p:cNvSpPr>
            <a:spLocks noGrp="1"/>
          </p:cNvSpPr>
          <p:nvPr>
            <p:ph type="title"/>
          </p:nvPr>
        </p:nvSpPr>
        <p:spPr>
          <a:xfrm>
            <a:off x="1045029" y="681038"/>
            <a:ext cx="10067728" cy="4108999"/>
          </a:xfrm>
        </p:spPr>
        <p:txBody>
          <a:bodyPr>
            <a:normAutofit/>
          </a:bodyPr>
          <a:lstStyle>
            <a:lvl1pPr>
              <a:lnSpc>
                <a:spcPts val="7000"/>
              </a:lnSpc>
              <a:defRPr sz="7000"/>
            </a:lvl1pPr>
          </a:lstStyle>
          <a:p>
            <a:r>
              <a:rPr lang="en-US"/>
              <a:t>Click to edit Master title style</a:t>
            </a:r>
          </a:p>
        </p:txBody>
      </p:sp>
      <p:sp>
        <p:nvSpPr>
          <p:cNvPr id="11" name="Date Placeholder 10">
            <a:extLst>
              <a:ext uri="{FF2B5EF4-FFF2-40B4-BE49-F238E27FC236}">
                <a16:creationId xmlns:a16="http://schemas.microsoft.com/office/drawing/2014/main" id="{F78EC6B5-8F05-084E-8974-BA791269C5E2}"/>
              </a:ext>
            </a:extLst>
          </p:cNvPr>
          <p:cNvSpPr>
            <a:spLocks noGrp="1"/>
          </p:cNvSpPr>
          <p:nvPr>
            <p:ph type="dt" sz="half" idx="10"/>
          </p:nvPr>
        </p:nvSpPr>
        <p:spPr/>
        <p:txBody>
          <a:bodyPr/>
          <a:lstStyle/>
          <a:p>
            <a:r>
              <a:rPr lang="en-US"/>
              <a:t>OHIO Up Close</a:t>
            </a:r>
          </a:p>
        </p:txBody>
      </p:sp>
      <p:sp>
        <p:nvSpPr>
          <p:cNvPr id="12" name="Footer Placeholder 11">
            <a:extLst>
              <a:ext uri="{FF2B5EF4-FFF2-40B4-BE49-F238E27FC236}">
                <a16:creationId xmlns:a16="http://schemas.microsoft.com/office/drawing/2014/main" id="{05FD9E1B-2D19-BB4E-8578-0D0F8DA78A6C}"/>
              </a:ext>
            </a:extLst>
          </p:cNvPr>
          <p:cNvSpPr>
            <a:spLocks noGrp="1"/>
          </p:cNvSpPr>
          <p:nvPr>
            <p:ph type="ftr" sz="quarter" idx="11"/>
          </p:nvPr>
        </p:nvSpPr>
        <p:spPr/>
        <p:txBody>
          <a:bodyPr/>
          <a:lstStyle/>
          <a:p>
            <a:r>
              <a:rPr lang="en-US" dirty="0"/>
              <a:t>DEPARTMENT OF HEARING, SPEECH, AND LANGUAGE SCIENCES</a:t>
            </a:r>
          </a:p>
        </p:txBody>
      </p:sp>
    </p:spTree>
    <p:extLst>
      <p:ext uri="{BB962C8B-B14F-4D97-AF65-F5344CB8AC3E}">
        <p14:creationId xmlns:p14="http://schemas.microsoft.com/office/powerpoint/2010/main" val="29575900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Title with subtitl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B2A6862-9E43-3F45-BC14-57A9FE05A10F}"/>
              </a:ext>
            </a:extLst>
          </p:cNvPr>
          <p:cNvSpPr>
            <a:spLocks noGrp="1"/>
          </p:cNvSpPr>
          <p:nvPr>
            <p:ph type="subTitle" idx="1"/>
          </p:nvPr>
        </p:nvSpPr>
        <p:spPr>
          <a:xfrm>
            <a:off x="1066799" y="4790038"/>
            <a:ext cx="9896669" cy="937727"/>
          </a:xfrm>
        </p:spPr>
        <p:txBody>
          <a:bodyPr/>
          <a:lstStyle>
            <a:lvl1pPr marL="0" indent="0" algn="l">
              <a:buNone/>
              <a:defRPr sz="2400">
                <a:solidFill>
                  <a:srgbClr val="FAF7E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9">
            <a:extLst>
              <a:ext uri="{FF2B5EF4-FFF2-40B4-BE49-F238E27FC236}">
                <a16:creationId xmlns:a16="http://schemas.microsoft.com/office/drawing/2014/main" id="{780068F9-40BA-7643-A1DE-51DCC699ACB3}"/>
              </a:ext>
            </a:extLst>
          </p:cNvPr>
          <p:cNvSpPr>
            <a:spLocks noGrp="1"/>
          </p:cNvSpPr>
          <p:nvPr>
            <p:ph type="title"/>
          </p:nvPr>
        </p:nvSpPr>
        <p:spPr>
          <a:xfrm>
            <a:off x="1045029" y="681038"/>
            <a:ext cx="10067728" cy="4108999"/>
          </a:xfrm>
        </p:spPr>
        <p:txBody>
          <a:bodyPr>
            <a:normAutofit/>
          </a:bodyPr>
          <a:lstStyle>
            <a:lvl1pPr>
              <a:lnSpc>
                <a:spcPts val="7000"/>
              </a:lnSpc>
              <a:defRPr sz="7000"/>
            </a:lvl1pPr>
          </a:lstStyle>
          <a:p>
            <a:r>
              <a:rPr lang="en-US"/>
              <a:t>Click to edit Master title style</a:t>
            </a:r>
          </a:p>
        </p:txBody>
      </p:sp>
      <p:sp>
        <p:nvSpPr>
          <p:cNvPr id="11" name="Date Placeholder 10">
            <a:extLst>
              <a:ext uri="{FF2B5EF4-FFF2-40B4-BE49-F238E27FC236}">
                <a16:creationId xmlns:a16="http://schemas.microsoft.com/office/drawing/2014/main" id="{F78EC6B5-8F05-084E-8974-BA791269C5E2}"/>
              </a:ext>
            </a:extLst>
          </p:cNvPr>
          <p:cNvSpPr>
            <a:spLocks noGrp="1"/>
          </p:cNvSpPr>
          <p:nvPr>
            <p:ph type="dt" sz="half" idx="10"/>
          </p:nvPr>
        </p:nvSpPr>
        <p:spPr/>
        <p:txBody>
          <a:bodyPr/>
          <a:lstStyle/>
          <a:p>
            <a:r>
              <a:rPr lang="en-US"/>
              <a:t>OHIO Up Close</a:t>
            </a:r>
          </a:p>
        </p:txBody>
      </p:sp>
      <p:sp>
        <p:nvSpPr>
          <p:cNvPr id="12" name="Footer Placeholder 11">
            <a:extLst>
              <a:ext uri="{FF2B5EF4-FFF2-40B4-BE49-F238E27FC236}">
                <a16:creationId xmlns:a16="http://schemas.microsoft.com/office/drawing/2014/main" id="{05FD9E1B-2D19-BB4E-8578-0D0F8DA78A6C}"/>
              </a:ext>
            </a:extLst>
          </p:cNvPr>
          <p:cNvSpPr>
            <a:spLocks noGrp="1"/>
          </p:cNvSpPr>
          <p:nvPr>
            <p:ph type="ftr" sz="quarter" idx="11"/>
          </p:nvPr>
        </p:nvSpPr>
        <p:spPr/>
        <p:txBody>
          <a:bodyPr/>
          <a:lstStyle/>
          <a:p>
            <a:r>
              <a:rPr lang="en-US" dirty="0"/>
              <a:t>DEPARTMENT OF HEARING, SPEECH, AND LANGUAGE SCIENCES</a:t>
            </a:r>
          </a:p>
        </p:txBody>
      </p:sp>
    </p:spTree>
    <p:extLst>
      <p:ext uri="{BB962C8B-B14F-4D97-AF65-F5344CB8AC3E}">
        <p14:creationId xmlns:p14="http://schemas.microsoft.com/office/powerpoint/2010/main" val="26790506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17556C-D915-EC47-A507-F3F432006B5A}"/>
              </a:ext>
            </a:extLst>
          </p:cNvPr>
          <p:cNvSpPr>
            <a:spLocks noGrp="1"/>
          </p:cNvSpPr>
          <p:nvPr>
            <p:ph idx="1"/>
          </p:nvPr>
        </p:nvSpPr>
        <p:spPr>
          <a:xfrm>
            <a:off x="1054358" y="2118049"/>
            <a:ext cx="10077062" cy="3868683"/>
          </a:xfrm>
        </p:spPr>
        <p:txBody>
          <a:bodyPr/>
          <a:lstStyle>
            <a:lvl1pPr>
              <a:defRPr sz="2200" b="0" i="0">
                <a:latin typeface="+mn-lt"/>
              </a:defRPr>
            </a:lvl1pPr>
            <a:lvl2pPr>
              <a:defRPr sz="2000" b="0" i="0">
                <a:solidFill>
                  <a:srgbClr val="FAF7EE"/>
                </a:solidFill>
                <a:latin typeface="+mn-lt"/>
              </a:defRPr>
            </a:lvl2pPr>
            <a:lvl3pPr>
              <a:defRPr b="0" i="0">
                <a:solidFill>
                  <a:srgbClr val="FAF7EE"/>
                </a:solidFill>
                <a:latin typeface="+mn-lt"/>
              </a:defRPr>
            </a:lvl3pPr>
            <a:lvl4pPr>
              <a:defRPr b="0" i="0">
                <a:solidFill>
                  <a:srgbClr val="FAF7EE"/>
                </a:solidFill>
                <a:latin typeface="+mn-lt"/>
              </a:defRPr>
            </a:lvl4pPr>
            <a:lvl5pPr>
              <a:defRPr b="0" i="0">
                <a:solidFill>
                  <a:srgbClr val="FAF7E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E2E4E12D-3B5D-DA40-BA34-6330CDD60929}"/>
              </a:ext>
            </a:extLst>
          </p:cNvPr>
          <p:cNvSpPr>
            <a:spLocks noGrp="1"/>
          </p:cNvSpPr>
          <p:nvPr>
            <p:ph type="title"/>
          </p:nvPr>
        </p:nvSpPr>
        <p:spPr/>
        <p:txBody>
          <a:bodyPr/>
          <a:lstStyle/>
          <a:p>
            <a:r>
              <a:rPr lang="en-US"/>
              <a:t>Click to edit Master title style</a:t>
            </a:r>
          </a:p>
        </p:txBody>
      </p:sp>
      <p:sp>
        <p:nvSpPr>
          <p:cNvPr id="10" name="Date Placeholder 9">
            <a:extLst>
              <a:ext uri="{FF2B5EF4-FFF2-40B4-BE49-F238E27FC236}">
                <a16:creationId xmlns:a16="http://schemas.microsoft.com/office/drawing/2014/main" id="{75677A01-B108-DC48-A573-724476E25FA9}"/>
              </a:ext>
            </a:extLst>
          </p:cNvPr>
          <p:cNvSpPr>
            <a:spLocks noGrp="1"/>
          </p:cNvSpPr>
          <p:nvPr>
            <p:ph type="dt" sz="half" idx="10"/>
          </p:nvPr>
        </p:nvSpPr>
        <p:spPr/>
        <p:txBody>
          <a:bodyPr/>
          <a:lstStyle/>
          <a:p>
            <a:r>
              <a:rPr lang="en-US"/>
              <a:t>OHIO Up Close</a:t>
            </a:r>
          </a:p>
        </p:txBody>
      </p:sp>
      <p:sp>
        <p:nvSpPr>
          <p:cNvPr id="11" name="Footer Placeholder 10">
            <a:extLst>
              <a:ext uri="{FF2B5EF4-FFF2-40B4-BE49-F238E27FC236}">
                <a16:creationId xmlns:a16="http://schemas.microsoft.com/office/drawing/2014/main" id="{92FF1E83-7CE6-A543-ADA0-7D22452B8716}"/>
              </a:ext>
            </a:extLst>
          </p:cNvPr>
          <p:cNvSpPr>
            <a:spLocks noGrp="1"/>
          </p:cNvSpPr>
          <p:nvPr>
            <p:ph type="ftr" sz="quarter" idx="11"/>
          </p:nvPr>
        </p:nvSpPr>
        <p:spPr/>
        <p:txBody>
          <a:bodyPr/>
          <a:lstStyle/>
          <a:p>
            <a:r>
              <a:rPr lang="en-US" dirty="0"/>
              <a:t>DEPARTMENT OF HEARING, SPEECH, AND LANGUAGE SCIENCES</a:t>
            </a:r>
          </a:p>
        </p:txBody>
      </p:sp>
    </p:spTree>
    <p:extLst>
      <p:ext uri="{BB962C8B-B14F-4D97-AF65-F5344CB8AC3E}">
        <p14:creationId xmlns:p14="http://schemas.microsoft.com/office/powerpoint/2010/main" val="8634491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w/ Section Head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17556C-D915-EC47-A507-F3F432006B5A}"/>
              </a:ext>
            </a:extLst>
          </p:cNvPr>
          <p:cNvSpPr>
            <a:spLocks noGrp="1"/>
          </p:cNvSpPr>
          <p:nvPr>
            <p:ph idx="1"/>
          </p:nvPr>
        </p:nvSpPr>
        <p:spPr>
          <a:xfrm>
            <a:off x="1054358" y="2118049"/>
            <a:ext cx="10077062" cy="3868683"/>
          </a:xfrm>
        </p:spPr>
        <p:txBody>
          <a:bodyPr/>
          <a:lstStyle>
            <a:lvl1pPr>
              <a:defRPr sz="2200" b="0" i="0">
                <a:latin typeface="+mn-lt"/>
              </a:defRPr>
            </a:lvl1pPr>
            <a:lvl2pPr>
              <a:defRPr sz="2000" b="0" i="0">
                <a:solidFill>
                  <a:srgbClr val="FAF7EE"/>
                </a:solidFill>
                <a:latin typeface="+mn-lt"/>
              </a:defRPr>
            </a:lvl2pPr>
            <a:lvl3pPr>
              <a:defRPr b="0" i="0">
                <a:solidFill>
                  <a:srgbClr val="FAF7EE"/>
                </a:solidFill>
                <a:latin typeface="+mn-lt"/>
              </a:defRPr>
            </a:lvl3pPr>
            <a:lvl4pPr>
              <a:defRPr b="0" i="0">
                <a:solidFill>
                  <a:srgbClr val="FAF7EE"/>
                </a:solidFill>
                <a:latin typeface="+mn-lt"/>
              </a:defRPr>
            </a:lvl4pPr>
            <a:lvl5pPr>
              <a:defRPr b="0" i="0">
                <a:solidFill>
                  <a:srgbClr val="FAF7E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E2E4E12D-3B5D-DA40-BA34-6330CDD60929}"/>
              </a:ext>
            </a:extLst>
          </p:cNvPr>
          <p:cNvSpPr>
            <a:spLocks noGrp="1"/>
          </p:cNvSpPr>
          <p:nvPr>
            <p:ph type="title"/>
          </p:nvPr>
        </p:nvSpPr>
        <p:spPr/>
        <p:txBody>
          <a:bodyPr/>
          <a:lstStyle/>
          <a:p>
            <a:r>
              <a:rPr lang="en-US"/>
              <a:t>Click to edit Master title style</a:t>
            </a:r>
          </a:p>
        </p:txBody>
      </p:sp>
      <p:sp>
        <p:nvSpPr>
          <p:cNvPr id="10" name="Date Placeholder 9">
            <a:extLst>
              <a:ext uri="{FF2B5EF4-FFF2-40B4-BE49-F238E27FC236}">
                <a16:creationId xmlns:a16="http://schemas.microsoft.com/office/drawing/2014/main" id="{75677A01-B108-DC48-A573-724476E25FA9}"/>
              </a:ext>
            </a:extLst>
          </p:cNvPr>
          <p:cNvSpPr>
            <a:spLocks noGrp="1"/>
          </p:cNvSpPr>
          <p:nvPr>
            <p:ph type="dt" sz="half" idx="10"/>
          </p:nvPr>
        </p:nvSpPr>
        <p:spPr/>
        <p:txBody>
          <a:bodyPr/>
          <a:lstStyle/>
          <a:p>
            <a:r>
              <a:rPr lang="en-US"/>
              <a:t>OHIO Up Close</a:t>
            </a:r>
          </a:p>
        </p:txBody>
      </p:sp>
      <p:sp>
        <p:nvSpPr>
          <p:cNvPr id="11" name="Footer Placeholder 10">
            <a:extLst>
              <a:ext uri="{FF2B5EF4-FFF2-40B4-BE49-F238E27FC236}">
                <a16:creationId xmlns:a16="http://schemas.microsoft.com/office/drawing/2014/main" id="{92FF1E83-7CE6-A543-ADA0-7D22452B8716}"/>
              </a:ext>
            </a:extLst>
          </p:cNvPr>
          <p:cNvSpPr>
            <a:spLocks noGrp="1"/>
          </p:cNvSpPr>
          <p:nvPr>
            <p:ph type="ftr" sz="quarter" idx="11"/>
          </p:nvPr>
        </p:nvSpPr>
        <p:spPr/>
        <p:txBody>
          <a:bodyPr/>
          <a:lstStyle/>
          <a:p>
            <a:r>
              <a:rPr lang="en-US" dirty="0"/>
              <a:t>DEPARTMENT OF HEARING, SPEECH, AND LANGUAGE SCIENCES</a:t>
            </a:r>
          </a:p>
        </p:txBody>
      </p:sp>
      <p:sp>
        <p:nvSpPr>
          <p:cNvPr id="2" name="TextBox 1">
            <a:extLst>
              <a:ext uri="{FF2B5EF4-FFF2-40B4-BE49-F238E27FC236}">
                <a16:creationId xmlns:a16="http://schemas.microsoft.com/office/drawing/2014/main" id="{703052BA-08B3-794C-9992-5F2F2E34A8BC}"/>
              </a:ext>
            </a:extLst>
          </p:cNvPr>
          <p:cNvSpPr txBox="1"/>
          <p:nvPr userDrawn="1"/>
        </p:nvSpPr>
        <p:spPr>
          <a:xfrm>
            <a:off x="1275127" y="185787"/>
            <a:ext cx="10678416" cy="369332"/>
          </a:xfrm>
          <a:prstGeom prst="rect">
            <a:avLst/>
          </a:prstGeom>
          <a:noFill/>
        </p:spPr>
        <p:txBody>
          <a:bodyPr wrap="square" rtlCol="0">
            <a:spAutoFit/>
          </a:bodyPr>
          <a:lstStyle/>
          <a:p>
            <a:pPr algn="r"/>
            <a:r>
              <a:rPr lang="en-US" b="0">
                <a:solidFill>
                  <a:schemeClr val="bg2"/>
                </a:solidFill>
                <a:latin typeface="+mj-lt"/>
              </a:rPr>
              <a:t>Continued headline for slides that share the same section title</a:t>
            </a:r>
          </a:p>
        </p:txBody>
      </p:sp>
    </p:spTree>
    <p:extLst>
      <p:ext uri="{BB962C8B-B14F-4D97-AF65-F5344CB8AC3E}">
        <p14:creationId xmlns:p14="http://schemas.microsoft.com/office/powerpoint/2010/main" val="6583580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E39C26-B195-A14C-9C06-92539D0A31C4}"/>
              </a:ext>
            </a:extLst>
          </p:cNvPr>
          <p:cNvSpPr>
            <a:spLocks noGrp="1"/>
          </p:cNvSpPr>
          <p:nvPr>
            <p:ph sz="half" idx="1"/>
          </p:nvPr>
        </p:nvSpPr>
        <p:spPr>
          <a:xfrm>
            <a:off x="1045028" y="2103929"/>
            <a:ext cx="4974771" cy="3874177"/>
          </a:xfrm>
        </p:spPr>
        <p:txBody>
          <a:bodyPr/>
          <a:lstStyle>
            <a:lvl1pPr>
              <a:defRPr sz="2200"/>
            </a:lvl1pPr>
            <a:lvl2pPr>
              <a:defRPr>
                <a:solidFill>
                  <a:srgbClr val="FAF7EE"/>
                </a:solidFill>
              </a:defRPr>
            </a:lvl2pPr>
            <a:lvl3pPr>
              <a:defRPr>
                <a:solidFill>
                  <a:srgbClr val="FAF7EE"/>
                </a:solidFill>
              </a:defRPr>
            </a:lvl3pPr>
            <a:lvl4pPr>
              <a:defRPr>
                <a:solidFill>
                  <a:srgbClr val="FAF7EE"/>
                </a:solidFill>
              </a:defRPr>
            </a:lvl4pPr>
            <a:lvl5pPr>
              <a:defRPr>
                <a:solidFill>
                  <a:srgbClr val="FAF7EE"/>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4EB298-6BB5-2042-8E99-5FF29C615E2C}"/>
              </a:ext>
            </a:extLst>
          </p:cNvPr>
          <p:cNvSpPr>
            <a:spLocks noGrp="1"/>
          </p:cNvSpPr>
          <p:nvPr>
            <p:ph sz="half" idx="2"/>
          </p:nvPr>
        </p:nvSpPr>
        <p:spPr>
          <a:xfrm>
            <a:off x="6172200" y="2103929"/>
            <a:ext cx="4974771" cy="3874177"/>
          </a:xfrm>
        </p:spPr>
        <p:txBody>
          <a:bodyPr/>
          <a:lstStyle>
            <a:lvl1pPr>
              <a:defRPr sz="2200"/>
            </a:lvl1pPr>
            <a:lvl2pPr>
              <a:defRPr>
                <a:solidFill>
                  <a:srgbClr val="FAF7EE"/>
                </a:solidFill>
              </a:defRPr>
            </a:lvl2pPr>
            <a:lvl3pPr>
              <a:defRPr>
                <a:solidFill>
                  <a:srgbClr val="FAF7EE"/>
                </a:solidFill>
              </a:defRPr>
            </a:lvl3pPr>
            <a:lvl4pPr>
              <a:defRPr>
                <a:solidFill>
                  <a:srgbClr val="FAF7EE"/>
                </a:solidFill>
              </a:defRPr>
            </a:lvl4pPr>
            <a:lvl5pPr>
              <a:defRPr>
                <a:solidFill>
                  <a:srgbClr val="FAF7EE"/>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7D3C2FD9-A378-A140-9800-64379F9DFCF1}"/>
              </a:ext>
            </a:extLst>
          </p:cNvPr>
          <p:cNvSpPr>
            <a:spLocks noGrp="1"/>
          </p:cNvSpPr>
          <p:nvPr>
            <p:ph type="dt" sz="half" idx="10"/>
          </p:nvPr>
        </p:nvSpPr>
        <p:spPr/>
        <p:txBody>
          <a:bodyPr/>
          <a:lstStyle/>
          <a:p>
            <a:r>
              <a:rPr lang="en-US"/>
              <a:t>OHIO Up Close</a:t>
            </a:r>
          </a:p>
        </p:txBody>
      </p:sp>
      <p:sp>
        <p:nvSpPr>
          <p:cNvPr id="9" name="Footer Placeholder 8">
            <a:extLst>
              <a:ext uri="{FF2B5EF4-FFF2-40B4-BE49-F238E27FC236}">
                <a16:creationId xmlns:a16="http://schemas.microsoft.com/office/drawing/2014/main" id="{FC37D004-ABCE-DB42-9BFC-9C6FB070BE62}"/>
              </a:ext>
            </a:extLst>
          </p:cNvPr>
          <p:cNvSpPr>
            <a:spLocks noGrp="1"/>
          </p:cNvSpPr>
          <p:nvPr>
            <p:ph type="ftr" sz="quarter" idx="11"/>
          </p:nvPr>
        </p:nvSpPr>
        <p:spPr/>
        <p:txBody>
          <a:bodyPr/>
          <a:lstStyle/>
          <a:p>
            <a:r>
              <a:rPr lang="en-US" dirty="0"/>
              <a:t>DEPARTMENT OF HEARING, SPEECH, AND LANGUAGE SCIENCES</a:t>
            </a:r>
          </a:p>
        </p:txBody>
      </p:sp>
      <p:sp>
        <p:nvSpPr>
          <p:cNvPr id="10" name="Title 9">
            <a:extLst>
              <a:ext uri="{FF2B5EF4-FFF2-40B4-BE49-F238E27FC236}">
                <a16:creationId xmlns:a16="http://schemas.microsoft.com/office/drawing/2014/main" id="{446534E7-CD58-4F4D-A5FE-125B00096B8D}"/>
              </a:ext>
            </a:extLst>
          </p:cNvPr>
          <p:cNvSpPr>
            <a:spLocks noGrp="1"/>
          </p:cNvSpPr>
          <p:nvPr>
            <p:ph type="title"/>
          </p:nvPr>
        </p:nvSpPr>
        <p:spPr/>
        <p:txBody>
          <a:bodyPr/>
          <a:lstStyle>
            <a:lvl1pPr>
              <a:defRPr>
                <a:latin typeface="+mj-lt"/>
              </a:defRPr>
            </a:lvl1pPr>
          </a:lstStyle>
          <a:p>
            <a:r>
              <a:rPr lang="en-US"/>
              <a:t>Click to edit Master title style</a:t>
            </a:r>
          </a:p>
        </p:txBody>
      </p:sp>
    </p:spTree>
    <p:extLst>
      <p:ext uri="{BB962C8B-B14F-4D97-AF65-F5344CB8AC3E}">
        <p14:creationId xmlns:p14="http://schemas.microsoft.com/office/powerpoint/2010/main" val="39214153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DC7C5E-6F4D-BF45-AE18-604209EE2D8E}"/>
              </a:ext>
            </a:extLst>
          </p:cNvPr>
          <p:cNvSpPr>
            <a:spLocks noGrp="1"/>
          </p:cNvSpPr>
          <p:nvPr>
            <p:ph idx="1"/>
          </p:nvPr>
        </p:nvSpPr>
        <p:spPr>
          <a:xfrm>
            <a:off x="5183188" y="681039"/>
            <a:ext cx="6720196" cy="51800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8BFF73-EC43-3A4A-851B-7C797987BBE5}"/>
              </a:ext>
            </a:extLst>
          </p:cNvPr>
          <p:cNvSpPr>
            <a:spLocks noGrp="1"/>
          </p:cNvSpPr>
          <p:nvPr>
            <p:ph type="body" sz="half" idx="2"/>
          </p:nvPr>
        </p:nvSpPr>
        <p:spPr>
          <a:xfrm>
            <a:off x="1045029" y="2057400"/>
            <a:ext cx="372699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06FA34B7-003E-8F4E-9365-0F545260D769}"/>
              </a:ext>
            </a:extLst>
          </p:cNvPr>
          <p:cNvSpPr>
            <a:spLocks noGrp="1"/>
          </p:cNvSpPr>
          <p:nvPr>
            <p:ph type="dt" sz="half" idx="10"/>
          </p:nvPr>
        </p:nvSpPr>
        <p:spPr/>
        <p:txBody>
          <a:bodyPr/>
          <a:lstStyle/>
          <a:p>
            <a:r>
              <a:rPr lang="en-US"/>
              <a:t>OHIO Up Close</a:t>
            </a:r>
          </a:p>
        </p:txBody>
      </p:sp>
      <p:sp>
        <p:nvSpPr>
          <p:cNvPr id="9" name="Footer Placeholder 8">
            <a:extLst>
              <a:ext uri="{FF2B5EF4-FFF2-40B4-BE49-F238E27FC236}">
                <a16:creationId xmlns:a16="http://schemas.microsoft.com/office/drawing/2014/main" id="{17014C1D-B276-E24A-9C05-3109AD185245}"/>
              </a:ext>
            </a:extLst>
          </p:cNvPr>
          <p:cNvSpPr>
            <a:spLocks noGrp="1"/>
          </p:cNvSpPr>
          <p:nvPr>
            <p:ph type="ftr" sz="quarter" idx="11"/>
          </p:nvPr>
        </p:nvSpPr>
        <p:spPr/>
        <p:txBody>
          <a:bodyPr/>
          <a:lstStyle/>
          <a:p>
            <a:r>
              <a:rPr lang="en-US" dirty="0"/>
              <a:t>DEPARTMENT OF HEARING, SPEECH, AND LANGUAGE SCIENCES</a:t>
            </a:r>
          </a:p>
        </p:txBody>
      </p:sp>
      <p:sp>
        <p:nvSpPr>
          <p:cNvPr id="10" name="Title 9">
            <a:extLst>
              <a:ext uri="{FF2B5EF4-FFF2-40B4-BE49-F238E27FC236}">
                <a16:creationId xmlns:a16="http://schemas.microsoft.com/office/drawing/2014/main" id="{CD3F150D-ABB7-864E-8755-60BB9203CF8B}"/>
              </a:ext>
            </a:extLst>
          </p:cNvPr>
          <p:cNvSpPr>
            <a:spLocks noGrp="1"/>
          </p:cNvSpPr>
          <p:nvPr>
            <p:ph type="title"/>
          </p:nvPr>
        </p:nvSpPr>
        <p:spPr>
          <a:xfrm>
            <a:off x="1045029" y="681039"/>
            <a:ext cx="3726996" cy="1269060"/>
          </a:xfrm>
        </p:spPr>
        <p:txBody>
          <a:bodyPr>
            <a:normAutofit/>
          </a:bodyPr>
          <a:lstStyle>
            <a:lvl1pPr>
              <a:lnSpc>
                <a:spcPts val="3000"/>
              </a:lnSpc>
              <a:defRPr sz="3200">
                <a:latin typeface="+mj-lt"/>
              </a:defRPr>
            </a:lvl1pPr>
          </a:lstStyle>
          <a:p>
            <a:r>
              <a:rPr lang="en-US"/>
              <a:t>Click to edit Master title style</a:t>
            </a:r>
          </a:p>
        </p:txBody>
      </p:sp>
    </p:spTree>
    <p:extLst>
      <p:ext uri="{BB962C8B-B14F-4D97-AF65-F5344CB8AC3E}">
        <p14:creationId xmlns:p14="http://schemas.microsoft.com/office/powerpoint/2010/main" val="2000861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104AC7-8DA5-6B4D-BB5F-C75BB72EA530}"/>
              </a:ext>
            </a:extLst>
          </p:cNvPr>
          <p:cNvSpPr>
            <a:spLocks noGrp="1"/>
          </p:cNvSpPr>
          <p:nvPr>
            <p:ph type="pic" idx="1"/>
          </p:nvPr>
        </p:nvSpPr>
        <p:spPr>
          <a:xfrm>
            <a:off x="6235022" y="783766"/>
            <a:ext cx="5665665" cy="511318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Date Placeholder 7">
            <a:extLst>
              <a:ext uri="{FF2B5EF4-FFF2-40B4-BE49-F238E27FC236}">
                <a16:creationId xmlns:a16="http://schemas.microsoft.com/office/drawing/2014/main" id="{2C46823A-5ACE-D44C-9DE7-515BCDEE4A70}"/>
              </a:ext>
            </a:extLst>
          </p:cNvPr>
          <p:cNvSpPr>
            <a:spLocks noGrp="1"/>
          </p:cNvSpPr>
          <p:nvPr>
            <p:ph type="dt" sz="half" idx="10"/>
          </p:nvPr>
        </p:nvSpPr>
        <p:spPr/>
        <p:txBody>
          <a:bodyPr/>
          <a:lstStyle/>
          <a:p>
            <a:r>
              <a:rPr lang="en-US"/>
              <a:t>OHIO Up Close</a:t>
            </a:r>
          </a:p>
        </p:txBody>
      </p:sp>
      <p:sp>
        <p:nvSpPr>
          <p:cNvPr id="9" name="Footer Placeholder 8">
            <a:extLst>
              <a:ext uri="{FF2B5EF4-FFF2-40B4-BE49-F238E27FC236}">
                <a16:creationId xmlns:a16="http://schemas.microsoft.com/office/drawing/2014/main" id="{98F419EC-B994-0B45-A542-CFD472AD177D}"/>
              </a:ext>
            </a:extLst>
          </p:cNvPr>
          <p:cNvSpPr>
            <a:spLocks noGrp="1"/>
          </p:cNvSpPr>
          <p:nvPr>
            <p:ph type="ftr" sz="quarter" idx="11"/>
          </p:nvPr>
        </p:nvSpPr>
        <p:spPr/>
        <p:txBody>
          <a:bodyPr/>
          <a:lstStyle/>
          <a:p>
            <a:r>
              <a:rPr lang="en-US" dirty="0"/>
              <a:t>DEPARTMENT OF HEARING, SPEECH, AND LANGUAGE SCIENCES</a:t>
            </a:r>
          </a:p>
        </p:txBody>
      </p:sp>
      <p:sp>
        <p:nvSpPr>
          <p:cNvPr id="7" name="Picture Placeholder 2">
            <a:extLst>
              <a:ext uri="{FF2B5EF4-FFF2-40B4-BE49-F238E27FC236}">
                <a16:creationId xmlns:a16="http://schemas.microsoft.com/office/drawing/2014/main" id="{A736AB55-4F93-C44B-BF9D-1D4B66FA259E}"/>
              </a:ext>
            </a:extLst>
          </p:cNvPr>
          <p:cNvSpPr>
            <a:spLocks noGrp="1"/>
          </p:cNvSpPr>
          <p:nvPr>
            <p:ph type="pic" idx="12"/>
          </p:nvPr>
        </p:nvSpPr>
        <p:spPr>
          <a:xfrm>
            <a:off x="281981" y="783766"/>
            <a:ext cx="5665665" cy="511318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23668232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 Photo">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2C46823A-5ACE-D44C-9DE7-515BCDEE4A70}"/>
              </a:ext>
            </a:extLst>
          </p:cNvPr>
          <p:cNvSpPr>
            <a:spLocks noGrp="1"/>
          </p:cNvSpPr>
          <p:nvPr>
            <p:ph type="dt" sz="half" idx="10"/>
          </p:nvPr>
        </p:nvSpPr>
        <p:spPr/>
        <p:txBody>
          <a:bodyPr/>
          <a:lstStyle/>
          <a:p>
            <a:r>
              <a:rPr lang="en-US"/>
              <a:t>OHIO Up Close</a:t>
            </a:r>
          </a:p>
        </p:txBody>
      </p:sp>
      <p:sp>
        <p:nvSpPr>
          <p:cNvPr id="9" name="Footer Placeholder 8">
            <a:extLst>
              <a:ext uri="{FF2B5EF4-FFF2-40B4-BE49-F238E27FC236}">
                <a16:creationId xmlns:a16="http://schemas.microsoft.com/office/drawing/2014/main" id="{98F419EC-B994-0B45-A542-CFD472AD177D}"/>
              </a:ext>
            </a:extLst>
          </p:cNvPr>
          <p:cNvSpPr>
            <a:spLocks noGrp="1"/>
          </p:cNvSpPr>
          <p:nvPr>
            <p:ph type="ftr" sz="quarter" idx="11"/>
          </p:nvPr>
        </p:nvSpPr>
        <p:spPr/>
        <p:txBody>
          <a:bodyPr/>
          <a:lstStyle/>
          <a:p>
            <a:r>
              <a:rPr lang="en-US" dirty="0"/>
              <a:t>DEPARTMENT OF HEARING, SPEECH, AND LANGUAGE SCIENCES</a:t>
            </a:r>
          </a:p>
        </p:txBody>
      </p:sp>
      <p:sp>
        <p:nvSpPr>
          <p:cNvPr id="7" name="Picture Placeholder 2">
            <a:extLst>
              <a:ext uri="{FF2B5EF4-FFF2-40B4-BE49-F238E27FC236}">
                <a16:creationId xmlns:a16="http://schemas.microsoft.com/office/drawing/2014/main" id="{A736AB55-4F93-C44B-BF9D-1D4B66FA259E}"/>
              </a:ext>
            </a:extLst>
          </p:cNvPr>
          <p:cNvSpPr>
            <a:spLocks noGrp="1"/>
          </p:cNvSpPr>
          <p:nvPr>
            <p:ph type="pic" idx="12"/>
          </p:nvPr>
        </p:nvSpPr>
        <p:spPr>
          <a:xfrm>
            <a:off x="275129" y="783774"/>
            <a:ext cx="11628255" cy="5113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16481928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35FF0EC-EF4C-A042-8378-EECB37081040}"/>
              </a:ext>
            </a:extLst>
          </p:cNvPr>
          <p:cNvSpPr>
            <a:spLocks noGrp="1"/>
          </p:cNvSpPr>
          <p:nvPr>
            <p:ph type="dt" sz="half" idx="10"/>
          </p:nvPr>
        </p:nvSpPr>
        <p:spPr/>
        <p:txBody>
          <a:bodyPr/>
          <a:lstStyle/>
          <a:p>
            <a:r>
              <a:rPr lang="en-US"/>
              <a:t>OHIO Up Close</a:t>
            </a:r>
          </a:p>
        </p:txBody>
      </p:sp>
      <p:sp>
        <p:nvSpPr>
          <p:cNvPr id="6" name="Footer Placeholder 5">
            <a:extLst>
              <a:ext uri="{FF2B5EF4-FFF2-40B4-BE49-F238E27FC236}">
                <a16:creationId xmlns:a16="http://schemas.microsoft.com/office/drawing/2014/main" id="{805B65A5-5C48-174F-A6F9-63BEEF448FD4}"/>
              </a:ext>
            </a:extLst>
          </p:cNvPr>
          <p:cNvSpPr>
            <a:spLocks noGrp="1"/>
          </p:cNvSpPr>
          <p:nvPr>
            <p:ph type="ftr" sz="quarter" idx="11"/>
          </p:nvPr>
        </p:nvSpPr>
        <p:spPr/>
        <p:txBody>
          <a:bodyPr/>
          <a:lstStyle/>
          <a:p>
            <a:r>
              <a:rPr lang="en-US" dirty="0"/>
              <a:t>DEPARTMENT OF HEARING, SPEECH, AND LANGUAGE SCIENCES</a:t>
            </a:r>
          </a:p>
        </p:txBody>
      </p:sp>
    </p:spTree>
    <p:extLst>
      <p:ext uri="{BB962C8B-B14F-4D97-AF65-F5344CB8AC3E}">
        <p14:creationId xmlns:p14="http://schemas.microsoft.com/office/powerpoint/2010/main" val="20033223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80068F9-40BA-7643-A1DE-51DCC699ACB3}"/>
              </a:ext>
            </a:extLst>
          </p:cNvPr>
          <p:cNvSpPr>
            <a:spLocks noGrp="1"/>
          </p:cNvSpPr>
          <p:nvPr>
            <p:ph type="title"/>
          </p:nvPr>
        </p:nvSpPr>
        <p:spPr>
          <a:xfrm>
            <a:off x="1045029" y="681038"/>
            <a:ext cx="10067728" cy="5104767"/>
          </a:xfrm>
        </p:spPr>
        <p:txBody>
          <a:bodyPr>
            <a:normAutofit/>
          </a:bodyPr>
          <a:lstStyle>
            <a:lvl1pPr>
              <a:lnSpc>
                <a:spcPts val="7000"/>
              </a:lnSpc>
              <a:defRPr sz="7000"/>
            </a:lvl1pPr>
          </a:lstStyle>
          <a:p>
            <a:r>
              <a:rPr lang="en-US"/>
              <a:t>Click to edit Master title style</a:t>
            </a:r>
          </a:p>
        </p:txBody>
      </p:sp>
      <p:sp>
        <p:nvSpPr>
          <p:cNvPr id="11" name="Date Placeholder 10">
            <a:extLst>
              <a:ext uri="{FF2B5EF4-FFF2-40B4-BE49-F238E27FC236}">
                <a16:creationId xmlns:a16="http://schemas.microsoft.com/office/drawing/2014/main" id="{F78EC6B5-8F05-084E-8974-BA791269C5E2}"/>
              </a:ext>
            </a:extLst>
          </p:cNvPr>
          <p:cNvSpPr>
            <a:spLocks noGrp="1"/>
          </p:cNvSpPr>
          <p:nvPr>
            <p:ph type="dt" sz="half" idx="10"/>
          </p:nvPr>
        </p:nvSpPr>
        <p:spPr/>
        <p:txBody>
          <a:bodyPr/>
          <a:lstStyle/>
          <a:p>
            <a:r>
              <a:rPr lang="en-US"/>
              <a:t>OHIO Up Close</a:t>
            </a:r>
          </a:p>
        </p:txBody>
      </p:sp>
      <p:sp>
        <p:nvSpPr>
          <p:cNvPr id="12" name="Footer Placeholder 11">
            <a:extLst>
              <a:ext uri="{FF2B5EF4-FFF2-40B4-BE49-F238E27FC236}">
                <a16:creationId xmlns:a16="http://schemas.microsoft.com/office/drawing/2014/main" id="{05FD9E1B-2D19-BB4E-8578-0D0F8DA78A6C}"/>
              </a:ext>
            </a:extLst>
          </p:cNvPr>
          <p:cNvSpPr>
            <a:spLocks noGrp="1"/>
          </p:cNvSpPr>
          <p:nvPr>
            <p:ph type="ftr" sz="quarter" idx="11"/>
          </p:nvPr>
        </p:nvSpPr>
        <p:spPr/>
        <p:txBody>
          <a:bodyPr/>
          <a:lstStyle/>
          <a:p>
            <a:r>
              <a:rPr lang="en-US" dirty="0"/>
              <a:t>DEPARTMENT OF HEARING, SPEECH, AND LANGUAGE SCIENCES</a:t>
            </a:r>
          </a:p>
        </p:txBody>
      </p:sp>
    </p:spTree>
    <p:extLst>
      <p:ext uri="{BB962C8B-B14F-4D97-AF65-F5344CB8AC3E}">
        <p14:creationId xmlns:p14="http://schemas.microsoft.com/office/powerpoint/2010/main" val="39375316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Title with subtitl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B2A6862-9E43-3F45-BC14-57A9FE05A10F}"/>
              </a:ext>
            </a:extLst>
          </p:cNvPr>
          <p:cNvSpPr>
            <a:spLocks noGrp="1"/>
          </p:cNvSpPr>
          <p:nvPr>
            <p:ph type="subTitle" idx="1"/>
          </p:nvPr>
        </p:nvSpPr>
        <p:spPr>
          <a:xfrm>
            <a:off x="1066799" y="4790038"/>
            <a:ext cx="9896669" cy="937727"/>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9">
            <a:extLst>
              <a:ext uri="{FF2B5EF4-FFF2-40B4-BE49-F238E27FC236}">
                <a16:creationId xmlns:a16="http://schemas.microsoft.com/office/drawing/2014/main" id="{780068F9-40BA-7643-A1DE-51DCC699ACB3}"/>
              </a:ext>
            </a:extLst>
          </p:cNvPr>
          <p:cNvSpPr>
            <a:spLocks noGrp="1"/>
          </p:cNvSpPr>
          <p:nvPr>
            <p:ph type="title"/>
          </p:nvPr>
        </p:nvSpPr>
        <p:spPr>
          <a:xfrm>
            <a:off x="1045029" y="681038"/>
            <a:ext cx="10067728" cy="4108999"/>
          </a:xfrm>
        </p:spPr>
        <p:txBody>
          <a:bodyPr>
            <a:normAutofit/>
          </a:bodyPr>
          <a:lstStyle>
            <a:lvl1pPr>
              <a:lnSpc>
                <a:spcPts val="7000"/>
              </a:lnSpc>
              <a:defRPr sz="7000"/>
            </a:lvl1pPr>
          </a:lstStyle>
          <a:p>
            <a:r>
              <a:rPr lang="en-US"/>
              <a:t>Click to edit Master title style</a:t>
            </a:r>
          </a:p>
        </p:txBody>
      </p:sp>
      <p:sp>
        <p:nvSpPr>
          <p:cNvPr id="11" name="Date Placeholder 10">
            <a:extLst>
              <a:ext uri="{FF2B5EF4-FFF2-40B4-BE49-F238E27FC236}">
                <a16:creationId xmlns:a16="http://schemas.microsoft.com/office/drawing/2014/main" id="{F78EC6B5-8F05-084E-8974-BA791269C5E2}"/>
              </a:ext>
            </a:extLst>
          </p:cNvPr>
          <p:cNvSpPr>
            <a:spLocks noGrp="1"/>
          </p:cNvSpPr>
          <p:nvPr>
            <p:ph type="dt" sz="half" idx="10"/>
          </p:nvPr>
        </p:nvSpPr>
        <p:spPr/>
        <p:txBody>
          <a:bodyPr/>
          <a:lstStyle/>
          <a:p>
            <a:r>
              <a:rPr lang="en-US"/>
              <a:t>OHIO Up Close</a:t>
            </a:r>
          </a:p>
        </p:txBody>
      </p:sp>
      <p:sp>
        <p:nvSpPr>
          <p:cNvPr id="12" name="Footer Placeholder 11">
            <a:extLst>
              <a:ext uri="{FF2B5EF4-FFF2-40B4-BE49-F238E27FC236}">
                <a16:creationId xmlns:a16="http://schemas.microsoft.com/office/drawing/2014/main" id="{05FD9E1B-2D19-BB4E-8578-0D0F8DA78A6C}"/>
              </a:ext>
            </a:extLst>
          </p:cNvPr>
          <p:cNvSpPr>
            <a:spLocks noGrp="1"/>
          </p:cNvSpPr>
          <p:nvPr>
            <p:ph type="ftr" sz="quarter" idx="11"/>
          </p:nvPr>
        </p:nvSpPr>
        <p:spPr/>
        <p:txBody>
          <a:bodyPr/>
          <a:lstStyle/>
          <a:p>
            <a:r>
              <a:rPr lang="en-US" dirty="0"/>
              <a:t>DEPARTMENT OF HEARING, SPEECH, AND LANGUAGE SCIENCES</a:t>
            </a:r>
          </a:p>
        </p:txBody>
      </p:sp>
    </p:spTree>
    <p:extLst>
      <p:ext uri="{BB962C8B-B14F-4D97-AF65-F5344CB8AC3E}">
        <p14:creationId xmlns:p14="http://schemas.microsoft.com/office/powerpoint/2010/main" val="2459078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17556C-D915-EC47-A507-F3F432006B5A}"/>
              </a:ext>
            </a:extLst>
          </p:cNvPr>
          <p:cNvSpPr>
            <a:spLocks noGrp="1"/>
          </p:cNvSpPr>
          <p:nvPr>
            <p:ph idx="1"/>
          </p:nvPr>
        </p:nvSpPr>
        <p:spPr>
          <a:xfrm>
            <a:off x="1054358" y="2118049"/>
            <a:ext cx="10077062" cy="3868683"/>
          </a:xfrm>
        </p:spPr>
        <p:txBody>
          <a:bodyPr/>
          <a:lstStyle>
            <a:lvl1pPr>
              <a:defRPr sz="2200" b="0" i="0">
                <a:latin typeface="+mn-lt"/>
              </a:defRPr>
            </a:lvl1pPr>
            <a:lvl2pPr>
              <a:defRPr sz="2000" b="0" i="0">
                <a:solidFill>
                  <a:srgbClr val="FAF7EE"/>
                </a:solidFill>
                <a:latin typeface="+mn-lt"/>
              </a:defRPr>
            </a:lvl2pPr>
            <a:lvl3pPr>
              <a:defRPr b="0" i="0">
                <a:solidFill>
                  <a:srgbClr val="FAF7EE"/>
                </a:solidFill>
                <a:latin typeface="+mn-lt"/>
              </a:defRPr>
            </a:lvl3pPr>
            <a:lvl4pPr>
              <a:defRPr b="0" i="0">
                <a:solidFill>
                  <a:srgbClr val="FAF7EE"/>
                </a:solidFill>
                <a:latin typeface="+mn-lt"/>
              </a:defRPr>
            </a:lvl4pPr>
            <a:lvl5pPr>
              <a:defRPr b="0" i="0">
                <a:solidFill>
                  <a:srgbClr val="FAF7E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E2E4E12D-3B5D-DA40-BA34-6330CDD60929}"/>
              </a:ext>
            </a:extLst>
          </p:cNvPr>
          <p:cNvSpPr>
            <a:spLocks noGrp="1"/>
          </p:cNvSpPr>
          <p:nvPr>
            <p:ph type="title"/>
          </p:nvPr>
        </p:nvSpPr>
        <p:spPr/>
        <p:txBody>
          <a:bodyPr/>
          <a:lstStyle/>
          <a:p>
            <a:r>
              <a:rPr lang="en-US"/>
              <a:t>Click to edit Master title style</a:t>
            </a:r>
          </a:p>
        </p:txBody>
      </p:sp>
      <p:sp>
        <p:nvSpPr>
          <p:cNvPr id="10" name="Date Placeholder 9">
            <a:extLst>
              <a:ext uri="{FF2B5EF4-FFF2-40B4-BE49-F238E27FC236}">
                <a16:creationId xmlns:a16="http://schemas.microsoft.com/office/drawing/2014/main" id="{75677A01-B108-DC48-A573-724476E25FA9}"/>
              </a:ext>
            </a:extLst>
          </p:cNvPr>
          <p:cNvSpPr>
            <a:spLocks noGrp="1"/>
          </p:cNvSpPr>
          <p:nvPr>
            <p:ph type="dt" sz="half" idx="10"/>
          </p:nvPr>
        </p:nvSpPr>
        <p:spPr/>
        <p:txBody>
          <a:bodyPr/>
          <a:lstStyle/>
          <a:p>
            <a:r>
              <a:rPr lang="en-US"/>
              <a:t>OHIO Up Close</a:t>
            </a:r>
          </a:p>
        </p:txBody>
      </p:sp>
      <p:sp>
        <p:nvSpPr>
          <p:cNvPr id="11" name="Footer Placeholder 10">
            <a:extLst>
              <a:ext uri="{FF2B5EF4-FFF2-40B4-BE49-F238E27FC236}">
                <a16:creationId xmlns:a16="http://schemas.microsoft.com/office/drawing/2014/main" id="{92FF1E83-7CE6-A543-ADA0-7D22452B8716}"/>
              </a:ext>
            </a:extLst>
          </p:cNvPr>
          <p:cNvSpPr>
            <a:spLocks noGrp="1"/>
          </p:cNvSpPr>
          <p:nvPr>
            <p:ph type="ftr" sz="quarter" idx="11"/>
          </p:nvPr>
        </p:nvSpPr>
        <p:spPr/>
        <p:txBody>
          <a:bodyPr/>
          <a:lstStyle/>
          <a:p>
            <a:r>
              <a:rPr lang="en-US" dirty="0"/>
              <a:t>DEPARTMENT OF HEARING, SPEECH, AND LANGUAGE SCIENCES</a:t>
            </a:r>
          </a:p>
        </p:txBody>
      </p:sp>
    </p:spTree>
    <p:extLst>
      <p:ext uri="{BB962C8B-B14F-4D97-AF65-F5344CB8AC3E}">
        <p14:creationId xmlns:p14="http://schemas.microsoft.com/office/powerpoint/2010/main" val="21193745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17556C-D915-EC47-A507-F3F432006B5A}"/>
              </a:ext>
            </a:extLst>
          </p:cNvPr>
          <p:cNvSpPr>
            <a:spLocks noGrp="1"/>
          </p:cNvSpPr>
          <p:nvPr>
            <p:ph idx="1"/>
          </p:nvPr>
        </p:nvSpPr>
        <p:spPr>
          <a:xfrm>
            <a:off x="1054358" y="2118049"/>
            <a:ext cx="10077062" cy="3894562"/>
          </a:xfrm>
        </p:spPr>
        <p:txBody>
          <a:bodyPr/>
          <a:lstStyle>
            <a:lvl1pPr>
              <a:defRPr sz="2200" b="0" i="0">
                <a:latin typeface="+mn-lt"/>
              </a:defRPr>
            </a:lvl1pPr>
            <a:lvl2pPr>
              <a:defRPr sz="2000" b="0" i="0">
                <a:solidFill>
                  <a:srgbClr val="006649"/>
                </a:solidFill>
                <a:latin typeface="+mn-lt"/>
              </a:defRPr>
            </a:lvl2pPr>
            <a:lvl3pPr>
              <a:defRPr b="0" i="0">
                <a:solidFill>
                  <a:srgbClr val="006649"/>
                </a:solidFill>
                <a:latin typeface="+mn-lt"/>
              </a:defRPr>
            </a:lvl3pPr>
            <a:lvl4pPr>
              <a:defRPr b="0" i="0">
                <a:solidFill>
                  <a:srgbClr val="006649"/>
                </a:solidFill>
                <a:latin typeface="+mn-lt"/>
              </a:defRPr>
            </a:lvl4pPr>
            <a:lvl5pPr>
              <a:defRPr b="0" i="0">
                <a:solidFill>
                  <a:srgbClr val="006649"/>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E2E4E12D-3B5D-DA40-BA34-6330CDD60929}"/>
              </a:ext>
            </a:extLst>
          </p:cNvPr>
          <p:cNvSpPr>
            <a:spLocks noGrp="1"/>
          </p:cNvSpPr>
          <p:nvPr>
            <p:ph type="title"/>
          </p:nvPr>
        </p:nvSpPr>
        <p:spPr/>
        <p:txBody>
          <a:bodyPr/>
          <a:lstStyle/>
          <a:p>
            <a:r>
              <a:rPr lang="en-US"/>
              <a:t>Click to edit Master title style</a:t>
            </a:r>
          </a:p>
        </p:txBody>
      </p:sp>
      <p:sp>
        <p:nvSpPr>
          <p:cNvPr id="10" name="Date Placeholder 9">
            <a:extLst>
              <a:ext uri="{FF2B5EF4-FFF2-40B4-BE49-F238E27FC236}">
                <a16:creationId xmlns:a16="http://schemas.microsoft.com/office/drawing/2014/main" id="{75677A01-B108-DC48-A573-724476E25FA9}"/>
              </a:ext>
            </a:extLst>
          </p:cNvPr>
          <p:cNvSpPr>
            <a:spLocks noGrp="1"/>
          </p:cNvSpPr>
          <p:nvPr>
            <p:ph type="dt" sz="half" idx="10"/>
          </p:nvPr>
        </p:nvSpPr>
        <p:spPr/>
        <p:txBody>
          <a:bodyPr/>
          <a:lstStyle/>
          <a:p>
            <a:r>
              <a:rPr lang="en-US"/>
              <a:t>OHIO Up Close</a:t>
            </a:r>
          </a:p>
        </p:txBody>
      </p:sp>
      <p:sp>
        <p:nvSpPr>
          <p:cNvPr id="11" name="Footer Placeholder 10">
            <a:extLst>
              <a:ext uri="{FF2B5EF4-FFF2-40B4-BE49-F238E27FC236}">
                <a16:creationId xmlns:a16="http://schemas.microsoft.com/office/drawing/2014/main" id="{92FF1E83-7CE6-A543-ADA0-7D22452B8716}"/>
              </a:ext>
            </a:extLst>
          </p:cNvPr>
          <p:cNvSpPr>
            <a:spLocks noGrp="1"/>
          </p:cNvSpPr>
          <p:nvPr>
            <p:ph type="ftr" sz="quarter" idx="11"/>
          </p:nvPr>
        </p:nvSpPr>
        <p:spPr/>
        <p:txBody>
          <a:bodyPr/>
          <a:lstStyle/>
          <a:p>
            <a:r>
              <a:rPr lang="en-US" dirty="0"/>
              <a:t>DEPARTMENT OF HEARING, SPEECH, AND LANGUAGE SCIENCES</a:t>
            </a:r>
          </a:p>
        </p:txBody>
      </p:sp>
    </p:spTree>
    <p:extLst>
      <p:ext uri="{BB962C8B-B14F-4D97-AF65-F5344CB8AC3E}">
        <p14:creationId xmlns:p14="http://schemas.microsoft.com/office/powerpoint/2010/main" val="10961849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w/ Section Head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17556C-D915-EC47-A507-F3F432006B5A}"/>
              </a:ext>
            </a:extLst>
          </p:cNvPr>
          <p:cNvSpPr>
            <a:spLocks noGrp="1"/>
          </p:cNvSpPr>
          <p:nvPr>
            <p:ph idx="1"/>
          </p:nvPr>
        </p:nvSpPr>
        <p:spPr>
          <a:xfrm>
            <a:off x="1054358" y="2118049"/>
            <a:ext cx="10077062" cy="3868683"/>
          </a:xfrm>
        </p:spPr>
        <p:txBody>
          <a:bodyPr/>
          <a:lstStyle>
            <a:lvl1pPr>
              <a:defRPr sz="2200" b="0" i="0">
                <a:latin typeface="+mn-lt"/>
              </a:defRPr>
            </a:lvl1pPr>
            <a:lvl2pPr>
              <a:defRPr sz="2000" b="0" i="0">
                <a:solidFill>
                  <a:schemeClr val="tx2"/>
                </a:solidFill>
                <a:latin typeface="+mn-lt"/>
              </a:defRPr>
            </a:lvl2pPr>
            <a:lvl3pPr>
              <a:defRPr b="0" i="0">
                <a:solidFill>
                  <a:schemeClr val="tx2"/>
                </a:solidFill>
                <a:latin typeface="+mn-lt"/>
              </a:defRPr>
            </a:lvl3pPr>
            <a:lvl4pPr>
              <a:defRPr b="0" i="0">
                <a:solidFill>
                  <a:schemeClr val="tx2"/>
                </a:solidFill>
                <a:latin typeface="+mn-lt"/>
              </a:defRPr>
            </a:lvl4pPr>
            <a:lvl5pPr>
              <a:defRPr b="0" i="0">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E2E4E12D-3B5D-DA40-BA34-6330CDD60929}"/>
              </a:ext>
            </a:extLst>
          </p:cNvPr>
          <p:cNvSpPr>
            <a:spLocks noGrp="1"/>
          </p:cNvSpPr>
          <p:nvPr>
            <p:ph type="title"/>
          </p:nvPr>
        </p:nvSpPr>
        <p:spPr/>
        <p:txBody>
          <a:bodyPr/>
          <a:lstStyle/>
          <a:p>
            <a:r>
              <a:rPr lang="en-US"/>
              <a:t>Click to edit Master title style</a:t>
            </a:r>
          </a:p>
        </p:txBody>
      </p:sp>
      <p:sp>
        <p:nvSpPr>
          <p:cNvPr id="10" name="Date Placeholder 9">
            <a:extLst>
              <a:ext uri="{FF2B5EF4-FFF2-40B4-BE49-F238E27FC236}">
                <a16:creationId xmlns:a16="http://schemas.microsoft.com/office/drawing/2014/main" id="{75677A01-B108-DC48-A573-724476E25FA9}"/>
              </a:ext>
            </a:extLst>
          </p:cNvPr>
          <p:cNvSpPr>
            <a:spLocks noGrp="1"/>
          </p:cNvSpPr>
          <p:nvPr>
            <p:ph type="dt" sz="half" idx="10"/>
          </p:nvPr>
        </p:nvSpPr>
        <p:spPr/>
        <p:txBody>
          <a:bodyPr/>
          <a:lstStyle/>
          <a:p>
            <a:r>
              <a:rPr lang="en-US"/>
              <a:t>OHIO Up Close</a:t>
            </a:r>
          </a:p>
        </p:txBody>
      </p:sp>
      <p:sp>
        <p:nvSpPr>
          <p:cNvPr id="11" name="Footer Placeholder 10">
            <a:extLst>
              <a:ext uri="{FF2B5EF4-FFF2-40B4-BE49-F238E27FC236}">
                <a16:creationId xmlns:a16="http://schemas.microsoft.com/office/drawing/2014/main" id="{92FF1E83-7CE6-A543-ADA0-7D22452B8716}"/>
              </a:ext>
            </a:extLst>
          </p:cNvPr>
          <p:cNvSpPr>
            <a:spLocks noGrp="1"/>
          </p:cNvSpPr>
          <p:nvPr>
            <p:ph type="ftr" sz="quarter" idx="11"/>
          </p:nvPr>
        </p:nvSpPr>
        <p:spPr/>
        <p:txBody>
          <a:bodyPr/>
          <a:lstStyle/>
          <a:p>
            <a:r>
              <a:rPr lang="en-US" dirty="0"/>
              <a:t>DEPARTMENT OF HEARING, SPEECH, AND LANGUAGE SCIENCES</a:t>
            </a:r>
          </a:p>
        </p:txBody>
      </p:sp>
      <p:sp>
        <p:nvSpPr>
          <p:cNvPr id="2" name="TextBox 1">
            <a:extLst>
              <a:ext uri="{FF2B5EF4-FFF2-40B4-BE49-F238E27FC236}">
                <a16:creationId xmlns:a16="http://schemas.microsoft.com/office/drawing/2014/main" id="{703052BA-08B3-794C-9992-5F2F2E34A8BC}"/>
              </a:ext>
            </a:extLst>
          </p:cNvPr>
          <p:cNvSpPr txBox="1"/>
          <p:nvPr userDrawn="1"/>
        </p:nvSpPr>
        <p:spPr>
          <a:xfrm>
            <a:off x="1275127" y="185787"/>
            <a:ext cx="10678416" cy="369332"/>
          </a:xfrm>
          <a:prstGeom prst="rect">
            <a:avLst/>
          </a:prstGeom>
          <a:noFill/>
        </p:spPr>
        <p:txBody>
          <a:bodyPr wrap="square" rtlCol="0">
            <a:spAutoFit/>
          </a:bodyPr>
          <a:lstStyle/>
          <a:p>
            <a:pPr algn="r"/>
            <a:r>
              <a:rPr lang="en-US" b="0">
                <a:solidFill>
                  <a:schemeClr val="tx1"/>
                </a:solidFill>
                <a:latin typeface="+mj-lt"/>
              </a:rPr>
              <a:t>Continued headline for slides that share the same section title</a:t>
            </a:r>
          </a:p>
        </p:txBody>
      </p:sp>
    </p:spTree>
    <p:extLst>
      <p:ext uri="{BB962C8B-B14F-4D97-AF65-F5344CB8AC3E}">
        <p14:creationId xmlns:p14="http://schemas.microsoft.com/office/powerpoint/2010/main" val="2024237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E39C26-B195-A14C-9C06-92539D0A31C4}"/>
              </a:ext>
            </a:extLst>
          </p:cNvPr>
          <p:cNvSpPr>
            <a:spLocks noGrp="1"/>
          </p:cNvSpPr>
          <p:nvPr>
            <p:ph sz="half" idx="1"/>
          </p:nvPr>
        </p:nvSpPr>
        <p:spPr>
          <a:xfrm>
            <a:off x="1045028" y="2103929"/>
            <a:ext cx="4974771" cy="3891429"/>
          </a:xfrm>
        </p:spPr>
        <p:txBody>
          <a:bodyPr/>
          <a:lstStyle>
            <a:lvl1pPr>
              <a:defRPr sz="2200"/>
            </a:lvl1pPr>
            <a:lvl2pPr>
              <a:defRPr>
                <a:solidFill>
                  <a:srgbClr val="006649"/>
                </a:solidFill>
              </a:defRPr>
            </a:lvl2pPr>
            <a:lvl3pPr>
              <a:defRPr>
                <a:solidFill>
                  <a:srgbClr val="006649"/>
                </a:solidFill>
              </a:defRPr>
            </a:lvl3pPr>
            <a:lvl4pPr>
              <a:defRPr>
                <a:solidFill>
                  <a:srgbClr val="006649"/>
                </a:solidFill>
              </a:defRPr>
            </a:lvl4pPr>
            <a:lvl5pPr>
              <a:defRPr>
                <a:solidFill>
                  <a:srgbClr val="00664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4EB298-6BB5-2042-8E99-5FF29C615E2C}"/>
              </a:ext>
            </a:extLst>
          </p:cNvPr>
          <p:cNvSpPr>
            <a:spLocks noGrp="1"/>
          </p:cNvSpPr>
          <p:nvPr>
            <p:ph sz="half" idx="2"/>
          </p:nvPr>
        </p:nvSpPr>
        <p:spPr>
          <a:xfrm>
            <a:off x="6172200" y="2103929"/>
            <a:ext cx="4974771" cy="3891429"/>
          </a:xfrm>
        </p:spPr>
        <p:txBody>
          <a:bodyPr/>
          <a:lstStyle>
            <a:lvl1pPr>
              <a:defRPr sz="2200"/>
            </a:lvl1pPr>
            <a:lvl2pPr>
              <a:defRPr>
                <a:solidFill>
                  <a:srgbClr val="006649"/>
                </a:solidFill>
              </a:defRPr>
            </a:lvl2pPr>
            <a:lvl3pPr>
              <a:defRPr>
                <a:solidFill>
                  <a:srgbClr val="006649"/>
                </a:solidFill>
              </a:defRPr>
            </a:lvl3pPr>
            <a:lvl4pPr>
              <a:defRPr>
                <a:solidFill>
                  <a:srgbClr val="006649"/>
                </a:solidFill>
              </a:defRPr>
            </a:lvl4pPr>
            <a:lvl5pPr>
              <a:defRPr>
                <a:solidFill>
                  <a:srgbClr val="00664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7D3C2FD9-A378-A140-9800-64379F9DFCF1}"/>
              </a:ext>
            </a:extLst>
          </p:cNvPr>
          <p:cNvSpPr>
            <a:spLocks noGrp="1"/>
          </p:cNvSpPr>
          <p:nvPr>
            <p:ph type="dt" sz="half" idx="10"/>
          </p:nvPr>
        </p:nvSpPr>
        <p:spPr/>
        <p:txBody>
          <a:bodyPr/>
          <a:lstStyle/>
          <a:p>
            <a:r>
              <a:rPr lang="en-US"/>
              <a:t>OHIO Up Close</a:t>
            </a:r>
          </a:p>
        </p:txBody>
      </p:sp>
      <p:sp>
        <p:nvSpPr>
          <p:cNvPr id="9" name="Footer Placeholder 8">
            <a:extLst>
              <a:ext uri="{FF2B5EF4-FFF2-40B4-BE49-F238E27FC236}">
                <a16:creationId xmlns:a16="http://schemas.microsoft.com/office/drawing/2014/main" id="{FC37D004-ABCE-DB42-9BFC-9C6FB070BE62}"/>
              </a:ext>
            </a:extLst>
          </p:cNvPr>
          <p:cNvSpPr>
            <a:spLocks noGrp="1"/>
          </p:cNvSpPr>
          <p:nvPr>
            <p:ph type="ftr" sz="quarter" idx="11"/>
          </p:nvPr>
        </p:nvSpPr>
        <p:spPr/>
        <p:txBody>
          <a:bodyPr/>
          <a:lstStyle/>
          <a:p>
            <a:r>
              <a:rPr lang="en-US" dirty="0"/>
              <a:t>DEPARTMENT OF HEARING, SPEECH, AND LANGUAGE SCIENCES</a:t>
            </a:r>
          </a:p>
        </p:txBody>
      </p:sp>
      <p:sp>
        <p:nvSpPr>
          <p:cNvPr id="10" name="Title 9">
            <a:extLst>
              <a:ext uri="{FF2B5EF4-FFF2-40B4-BE49-F238E27FC236}">
                <a16:creationId xmlns:a16="http://schemas.microsoft.com/office/drawing/2014/main" id="{446534E7-CD58-4F4D-A5FE-125B00096B8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076920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DC7C5E-6F4D-BF45-AE18-604209EE2D8E}"/>
              </a:ext>
            </a:extLst>
          </p:cNvPr>
          <p:cNvSpPr>
            <a:spLocks noGrp="1"/>
          </p:cNvSpPr>
          <p:nvPr>
            <p:ph idx="1"/>
          </p:nvPr>
        </p:nvSpPr>
        <p:spPr>
          <a:xfrm>
            <a:off x="5183188" y="681039"/>
            <a:ext cx="6720196" cy="51800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8BFF73-EC43-3A4A-851B-7C797987BBE5}"/>
              </a:ext>
            </a:extLst>
          </p:cNvPr>
          <p:cNvSpPr>
            <a:spLocks noGrp="1"/>
          </p:cNvSpPr>
          <p:nvPr>
            <p:ph type="body" sz="half" idx="2"/>
          </p:nvPr>
        </p:nvSpPr>
        <p:spPr>
          <a:xfrm>
            <a:off x="1045029" y="2057400"/>
            <a:ext cx="372699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06FA34B7-003E-8F4E-9365-0F545260D769}"/>
              </a:ext>
            </a:extLst>
          </p:cNvPr>
          <p:cNvSpPr>
            <a:spLocks noGrp="1"/>
          </p:cNvSpPr>
          <p:nvPr>
            <p:ph type="dt" sz="half" idx="10"/>
          </p:nvPr>
        </p:nvSpPr>
        <p:spPr/>
        <p:txBody>
          <a:bodyPr/>
          <a:lstStyle/>
          <a:p>
            <a:r>
              <a:rPr lang="en-US"/>
              <a:t>OHIO Up Close</a:t>
            </a:r>
          </a:p>
        </p:txBody>
      </p:sp>
      <p:sp>
        <p:nvSpPr>
          <p:cNvPr id="9" name="Footer Placeholder 8">
            <a:extLst>
              <a:ext uri="{FF2B5EF4-FFF2-40B4-BE49-F238E27FC236}">
                <a16:creationId xmlns:a16="http://schemas.microsoft.com/office/drawing/2014/main" id="{17014C1D-B276-E24A-9C05-3109AD185245}"/>
              </a:ext>
            </a:extLst>
          </p:cNvPr>
          <p:cNvSpPr>
            <a:spLocks noGrp="1"/>
          </p:cNvSpPr>
          <p:nvPr>
            <p:ph type="ftr" sz="quarter" idx="11"/>
          </p:nvPr>
        </p:nvSpPr>
        <p:spPr/>
        <p:txBody>
          <a:bodyPr/>
          <a:lstStyle/>
          <a:p>
            <a:r>
              <a:rPr lang="en-US" dirty="0"/>
              <a:t>DEPARTMENT OF HEARING, SPEECH, AND LANGUAGE SCIENCES</a:t>
            </a:r>
          </a:p>
        </p:txBody>
      </p:sp>
      <p:sp>
        <p:nvSpPr>
          <p:cNvPr id="10" name="Title 9">
            <a:extLst>
              <a:ext uri="{FF2B5EF4-FFF2-40B4-BE49-F238E27FC236}">
                <a16:creationId xmlns:a16="http://schemas.microsoft.com/office/drawing/2014/main" id="{CD3F150D-ABB7-864E-8755-60BB9203CF8B}"/>
              </a:ext>
            </a:extLst>
          </p:cNvPr>
          <p:cNvSpPr>
            <a:spLocks noGrp="1"/>
          </p:cNvSpPr>
          <p:nvPr>
            <p:ph type="title"/>
          </p:nvPr>
        </p:nvSpPr>
        <p:spPr>
          <a:xfrm>
            <a:off x="1045029" y="681039"/>
            <a:ext cx="3726996" cy="1269060"/>
          </a:xfrm>
        </p:spPr>
        <p:txBody>
          <a:bodyPr>
            <a:normAutofit/>
          </a:bodyPr>
          <a:lstStyle>
            <a:lvl1pPr>
              <a:lnSpc>
                <a:spcPts val="3000"/>
              </a:lnSpc>
              <a:defRPr sz="3200"/>
            </a:lvl1pPr>
          </a:lstStyle>
          <a:p>
            <a:r>
              <a:rPr lang="en-US"/>
              <a:t>Click to edit Master title style</a:t>
            </a:r>
          </a:p>
        </p:txBody>
      </p:sp>
    </p:spTree>
    <p:extLst>
      <p:ext uri="{BB962C8B-B14F-4D97-AF65-F5344CB8AC3E}">
        <p14:creationId xmlns:p14="http://schemas.microsoft.com/office/powerpoint/2010/main" val="25781579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104AC7-8DA5-6B4D-BB5F-C75BB72EA530}"/>
              </a:ext>
            </a:extLst>
          </p:cNvPr>
          <p:cNvSpPr>
            <a:spLocks noGrp="1"/>
          </p:cNvSpPr>
          <p:nvPr>
            <p:ph type="pic" idx="1"/>
          </p:nvPr>
        </p:nvSpPr>
        <p:spPr>
          <a:xfrm>
            <a:off x="6235022" y="783766"/>
            <a:ext cx="5665665" cy="511318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Date Placeholder 7">
            <a:extLst>
              <a:ext uri="{FF2B5EF4-FFF2-40B4-BE49-F238E27FC236}">
                <a16:creationId xmlns:a16="http://schemas.microsoft.com/office/drawing/2014/main" id="{2C46823A-5ACE-D44C-9DE7-515BCDEE4A70}"/>
              </a:ext>
            </a:extLst>
          </p:cNvPr>
          <p:cNvSpPr>
            <a:spLocks noGrp="1"/>
          </p:cNvSpPr>
          <p:nvPr>
            <p:ph type="dt" sz="half" idx="10"/>
          </p:nvPr>
        </p:nvSpPr>
        <p:spPr/>
        <p:txBody>
          <a:bodyPr/>
          <a:lstStyle/>
          <a:p>
            <a:r>
              <a:rPr lang="en-US"/>
              <a:t>OHIO Up Close</a:t>
            </a:r>
          </a:p>
        </p:txBody>
      </p:sp>
      <p:sp>
        <p:nvSpPr>
          <p:cNvPr id="9" name="Footer Placeholder 8">
            <a:extLst>
              <a:ext uri="{FF2B5EF4-FFF2-40B4-BE49-F238E27FC236}">
                <a16:creationId xmlns:a16="http://schemas.microsoft.com/office/drawing/2014/main" id="{98F419EC-B994-0B45-A542-CFD472AD177D}"/>
              </a:ext>
            </a:extLst>
          </p:cNvPr>
          <p:cNvSpPr>
            <a:spLocks noGrp="1"/>
          </p:cNvSpPr>
          <p:nvPr>
            <p:ph type="ftr" sz="quarter" idx="11"/>
          </p:nvPr>
        </p:nvSpPr>
        <p:spPr/>
        <p:txBody>
          <a:bodyPr/>
          <a:lstStyle/>
          <a:p>
            <a:r>
              <a:rPr lang="en-US" dirty="0"/>
              <a:t>DEPARTMENT OF HEARING, SPEECH, AND LANGUAGE SCIENCES</a:t>
            </a:r>
          </a:p>
        </p:txBody>
      </p:sp>
      <p:sp>
        <p:nvSpPr>
          <p:cNvPr id="7" name="Picture Placeholder 2">
            <a:extLst>
              <a:ext uri="{FF2B5EF4-FFF2-40B4-BE49-F238E27FC236}">
                <a16:creationId xmlns:a16="http://schemas.microsoft.com/office/drawing/2014/main" id="{A736AB55-4F93-C44B-BF9D-1D4B66FA259E}"/>
              </a:ext>
            </a:extLst>
          </p:cNvPr>
          <p:cNvSpPr>
            <a:spLocks noGrp="1"/>
          </p:cNvSpPr>
          <p:nvPr>
            <p:ph type="pic" idx="12"/>
          </p:nvPr>
        </p:nvSpPr>
        <p:spPr>
          <a:xfrm>
            <a:off x="281981" y="783766"/>
            <a:ext cx="5665665" cy="511318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10552825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 Photo">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2C46823A-5ACE-D44C-9DE7-515BCDEE4A70}"/>
              </a:ext>
            </a:extLst>
          </p:cNvPr>
          <p:cNvSpPr>
            <a:spLocks noGrp="1"/>
          </p:cNvSpPr>
          <p:nvPr>
            <p:ph type="dt" sz="half" idx="10"/>
          </p:nvPr>
        </p:nvSpPr>
        <p:spPr/>
        <p:txBody>
          <a:bodyPr/>
          <a:lstStyle/>
          <a:p>
            <a:r>
              <a:rPr lang="en-US"/>
              <a:t>OHIO Up Close</a:t>
            </a:r>
          </a:p>
        </p:txBody>
      </p:sp>
      <p:sp>
        <p:nvSpPr>
          <p:cNvPr id="9" name="Footer Placeholder 8">
            <a:extLst>
              <a:ext uri="{FF2B5EF4-FFF2-40B4-BE49-F238E27FC236}">
                <a16:creationId xmlns:a16="http://schemas.microsoft.com/office/drawing/2014/main" id="{98F419EC-B994-0B45-A542-CFD472AD177D}"/>
              </a:ext>
            </a:extLst>
          </p:cNvPr>
          <p:cNvSpPr>
            <a:spLocks noGrp="1"/>
          </p:cNvSpPr>
          <p:nvPr>
            <p:ph type="ftr" sz="quarter" idx="11"/>
          </p:nvPr>
        </p:nvSpPr>
        <p:spPr/>
        <p:txBody>
          <a:bodyPr/>
          <a:lstStyle/>
          <a:p>
            <a:r>
              <a:rPr lang="en-US" dirty="0"/>
              <a:t>DEPARTMENT OF HEARING, SPEECH, AND LANGUAGE SCIENCES</a:t>
            </a:r>
          </a:p>
        </p:txBody>
      </p:sp>
      <p:sp>
        <p:nvSpPr>
          <p:cNvPr id="7" name="Picture Placeholder 2">
            <a:extLst>
              <a:ext uri="{FF2B5EF4-FFF2-40B4-BE49-F238E27FC236}">
                <a16:creationId xmlns:a16="http://schemas.microsoft.com/office/drawing/2014/main" id="{A736AB55-4F93-C44B-BF9D-1D4B66FA259E}"/>
              </a:ext>
            </a:extLst>
          </p:cNvPr>
          <p:cNvSpPr>
            <a:spLocks noGrp="1"/>
          </p:cNvSpPr>
          <p:nvPr>
            <p:ph type="pic" idx="12"/>
          </p:nvPr>
        </p:nvSpPr>
        <p:spPr>
          <a:xfrm>
            <a:off x="275129" y="783774"/>
            <a:ext cx="11628255" cy="5113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31350543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35FF0EC-EF4C-A042-8378-EECB37081040}"/>
              </a:ext>
            </a:extLst>
          </p:cNvPr>
          <p:cNvSpPr>
            <a:spLocks noGrp="1"/>
          </p:cNvSpPr>
          <p:nvPr>
            <p:ph type="dt" sz="half" idx="10"/>
          </p:nvPr>
        </p:nvSpPr>
        <p:spPr/>
        <p:txBody>
          <a:bodyPr/>
          <a:lstStyle/>
          <a:p>
            <a:r>
              <a:rPr lang="en-US"/>
              <a:t>OHIO Up Close</a:t>
            </a:r>
          </a:p>
        </p:txBody>
      </p:sp>
      <p:sp>
        <p:nvSpPr>
          <p:cNvPr id="6" name="Footer Placeholder 5">
            <a:extLst>
              <a:ext uri="{FF2B5EF4-FFF2-40B4-BE49-F238E27FC236}">
                <a16:creationId xmlns:a16="http://schemas.microsoft.com/office/drawing/2014/main" id="{805B65A5-5C48-174F-A6F9-63BEEF448FD4}"/>
              </a:ext>
            </a:extLst>
          </p:cNvPr>
          <p:cNvSpPr>
            <a:spLocks noGrp="1"/>
          </p:cNvSpPr>
          <p:nvPr>
            <p:ph type="ftr" sz="quarter" idx="11"/>
          </p:nvPr>
        </p:nvSpPr>
        <p:spPr/>
        <p:txBody>
          <a:bodyPr/>
          <a:lstStyle/>
          <a:p>
            <a:r>
              <a:rPr lang="en-US" dirty="0"/>
              <a:t>DEPARTMENT OF HEARING, SPEECH, AND LANGUAGE SCIENCES</a:t>
            </a:r>
          </a:p>
        </p:txBody>
      </p:sp>
    </p:spTree>
    <p:extLst>
      <p:ext uri="{BB962C8B-B14F-4D97-AF65-F5344CB8AC3E}">
        <p14:creationId xmlns:p14="http://schemas.microsoft.com/office/powerpoint/2010/main" val="3877321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 Section Head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17556C-D915-EC47-A507-F3F432006B5A}"/>
              </a:ext>
            </a:extLst>
          </p:cNvPr>
          <p:cNvSpPr>
            <a:spLocks noGrp="1"/>
          </p:cNvSpPr>
          <p:nvPr>
            <p:ph idx="1"/>
          </p:nvPr>
        </p:nvSpPr>
        <p:spPr>
          <a:xfrm>
            <a:off x="1054358" y="2118049"/>
            <a:ext cx="10077062" cy="3868683"/>
          </a:xfrm>
        </p:spPr>
        <p:txBody>
          <a:bodyPr/>
          <a:lstStyle>
            <a:lvl1pPr>
              <a:defRPr sz="2200" b="0" i="0">
                <a:latin typeface="+mn-lt"/>
              </a:defRPr>
            </a:lvl1pPr>
            <a:lvl2pPr>
              <a:defRPr sz="2000" b="0" i="0">
                <a:solidFill>
                  <a:srgbClr val="FAF7EE"/>
                </a:solidFill>
                <a:latin typeface="+mn-lt"/>
              </a:defRPr>
            </a:lvl2pPr>
            <a:lvl3pPr>
              <a:defRPr b="0" i="0">
                <a:solidFill>
                  <a:srgbClr val="FAF7EE"/>
                </a:solidFill>
                <a:latin typeface="+mn-lt"/>
              </a:defRPr>
            </a:lvl3pPr>
            <a:lvl4pPr>
              <a:defRPr b="0" i="0">
                <a:solidFill>
                  <a:srgbClr val="FAF7EE"/>
                </a:solidFill>
                <a:latin typeface="+mn-lt"/>
              </a:defRPr>
            </a:lvl4pPr>
            <a:lvl5pPr>
              <a:defRPr b="0" i="0">
                <a:solidFill>
                  <a:srgbClr val="FAF7E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E2E4E12D-3B5D-DA40-BA34-6330CDD60929}"/>
              </a:ext>
            </a:extLst>
          </p:cNvPr>
          <p:cNvSpPr>
            <a:spLocks noGrp="1"/>
          </p:cNvSpPr>
          <p:nvPr>
            <p:ph type="title"/>
          </p:nvPr>
        </p:nvSpPr>
        <p:spPr/>
        <p:txBody>
          <a:bodyPr/>
          <a:lstStyle/>
          <a:p>
            <a:r>
              <a:rPr lang="en-US"/>
              <a:t>Click to edit Master title style</a:t>
            </a:r>
          </a:p>
        </p:txBody>
      </p:sp>
      <p:sp>
        <p:nvSpPr>
          <p:cNvPr id="10" name="Date Placeholder 9">
            <a:extLst>
              <a:ext uri="{FF2B5EF4-FFF2-40B4-BE49-F238E27FC236}">
                <a16:creationId xmlns:a16="http://schemas.microsoft.com/office/drawing/2014/main" id="{75677A01-B108-DC48-A573-724476E25FA9}"/>
              </a:ext>
            </a:extLst>
          </p:cNvPr>
          <p:cNvSpPr>
            <a:spLocks noGrp="1"/>
          </p:cNvSpPr>
          <p:nvPr>
            <p:ph type="dt" sz="half" idx="10"/>
          </p:nvPr>
        </p:nvSpPr>
        <p:spPr/>
        <p:txBody>
          <a:bodyPr/>
          <a:lstStyle/>
          <a:p>
            <a:r>
              <a:rPr lang="en-US"/>
              <a:t>OHIO Up Close</a:t>
            </a:r>
          </a:p>
        </p:txBody>
      </p:sp>
      <p:sp>
        <p:nvSpPr>
          <p:cNvPr id="11" name="Footer Placeholder 10">
            <a:extLst>
              <a:ext uri="{FF2B5EF4-FFF2-40B4-BE49-F238E27FC236}">
                <a16:creationId xmlns:a16="http://schemas.microsoft.com/office/drawing/2014/main" id="{92FF1E83-7CE6-A543-ADA0-7D22452B8716}"/>
              </a:ext>
            </a:extLst>
          </p:cNvPr>
          <p:cNvSpPr>
            <a:spLocks noGrp="1"/>
          </p:cNvSpPr>
          <p:nvPr>
            <p:ph type="ftr" sz="quarter" idx="11"/>
          </p:nvPr>
        </p:nvSpPr>
        <p:spPr/>
        <p:txBody>
          <a:bodyPr/>
          <a:lstStyle/>
          <a:p>
            <a:r>
              <a:rPr lang="en-US" dirty="0"/>
              <a:t>DEPARTMENT OF HEARING, SPEECH, AND LANGUAGE SCIENCES</a:t>
            </a:r>
          </a:p>
        </p:txBody>
      </p:sp>
      <p:sp>
        <p:nvSpPr>
          <p:cNvPr id="2" name="TextBox 1">
            <a:extLst>
              <a:ext uri="{FF2B5EF4-FFF2-40B4-BE49-F238E27FC236}">
                <a16:creationId xmlns:a16="http://schemas.microsoft.com/office/drawing/2014/main" id="{703052BA-08B3-794C-9992-5F2F2E34A8BC}"/>
              </a:ext>
            </a:extLst>
          </p:cNvPr>
          <p:cNvSpPr txBox="1"/>
          <p:nvPr userDrawn="1"/>
        </p:nvSpPr>
        <p:spPr>
          <a:xfrm>
            <a:off x="1275127" y="185787"/>
            <a:ext cx="10678416" cy="369332"/>
          </a:xfrm>
          <a:prstGeom prst="rect">
            <a:avLst/>
          </a:prstGeom>
          <a:noFill/>
        </p:spPr>
        <p:txBody>
          <a:bodyPr wrap="square" rtlCol="0">
            <a:spAutoFit/>
          </a:bodyPr>
          <a:lstStyle/>
          <a:p>
            <a:pPr algn="r"/>
            <a:r>
              <a:rPr lang="en-US" b="0">
                <a:solidFill>
                  <a:schemeClr val="bg2"/>
                </a:solidFill>
                <a:latin typeface="+mj-lt"/>
              </a:rPr>
              <a:t>Continued headline for slides that share the same section title</a:t>
            </a:r>
          </a:p>
        </p:txBody>
      </p:sp>
    </p:spTree>
    <p:extLst>
      <p:ext uri="{BB962C8B-B14F-4D97-AF65-F5344CB8AC3E}">
        <p14:creationId xmlns:p14="http://schemas.microsoft.com/office/powerpoint/2010/main" val="1119612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E39C26-B195-A14C-9C06-92539D0A31C4}"/>
              </a:ext>
            </a:extLst>
          </p:cNvPr>
          <p:cNvSpPr>
            <a:spLocks noGrp="1"/>
          </p:cNvSpPr>
          <p:nvPr>
            <p:ph sz="half" idx="1"/>
          </p:nvPr>
        </p:nvSpPr>
        <p:spPr>
          <a:xfrm>
            <a:off x="1045028" y="2103929"/>
            <a:ext cx="4974771" cy="3874177"/>
          </a:xfrm>
        </p:spPr>
        <p:txBody>
          <a:bodyPr/>
          <a:lstStyle>
            <a:lvl1pPr>
              <a:defRPr sz="2200"/>
            </a:lvl1pPr>
            <a:lvl2pPr>
              <a:defRPr>
                <a:solidFill>
                  <a:srgbClr val="FAF7EE"/>
                </a:solidFill>
              </a:defRPr>
            </a:lvl2pPr>
            <a:lvl3pPr>
              <a:defRPr>
                <a:solidFill>
                  <a:srgbClr val="FAF7EE"/>
                </a:solidFill>
              </a:defRPr>
            </a:lvl3pPr>
            <a:lvl4pPr>
              <a:defRPr>
                <a:solidFill>
                  <a:srgbClr val="FAF7EE"/>
                </a:solidFill>
              </a:defRPr>
            </a:lvl4pPr>
            <a:lvl5pPr>
              <a:defRPr>
                <a:solidFill>
                  <a:srgbClr val="FAF7EE"/>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4EB298-6BB5-2042-8E99-5FF29C615E2C}"/>
              </a:ext>
            </a:extLst>
          </p:cNvPr>
          <p:cNvSpPr>
            <a:spLocks noGrp="1"/>
          </p:cNvSpPr>
          <p:nvPr>
            <p:ph sz="half" idx="2"/>
          </p:nvPr>
        </p:nvSpPr>
        <p:spPr>
          <a:xfrm>
            <a:off x="6172200" y="2103929"/>
            <a:ext cx="4974771" cy="3874177"/>
          </a:xfrm>
        </p:spPr>
        <p:txBody>
          <a:bodyPr/>
          <a:lstStyle>
            <a:lvl1pPr>
              <a:defRPr sz="2200"/>
            </a:lvl1pPr>
            <a:lvl2pPr>
              <a:defRPr>
                <a:solidFill>
                  <a:srgbClr val="FAF7EE"/>
                </a:solidFill>
              </a:defRPr>
            </a:lvl2pPr>
            <a:lvl3pPr>
              <a:defRPr>
                <a:solidFill>
                  <a:srgbClr val="FAF7EE"/>
                </a:solidFill>
              </a:defRPr>
            </a:lvl3pPr>
            <a:lvl4pPr>
              <a:defRPr>
                <a:solidFill>
                  <a:srgbClr val="FAF7EE"/>
                </a:solidFill>
              </a:defRPr>
            </a:lvl4pPr>
            <a:lvl5pPr>
              <a:defRPr>
                <a:solidFill>
                  <a:srgbClr val="FAF7EE"/>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7D3C2FD9-A378-A140-9800-64379F9DFCF1}"/>
              </a:ext>
            </a:extLst>
          </p:cNvPr>
          <p:cNvSpPr>
            <a:spLocks noGrp="1"/>
          </p:cNvSpPr>
          <p:nvPr>
            <p:ph type="dt" sz="half" idx="10"/>
          </p:nvPr>
        </p:nvSpPr>
        <p:spPr/>
        <p:txBody>
          <a:bodyPr/>
          <a:lstStyle/>
          <a:p>
            <a:r>
              <a:rPr lang="en-US"/>
              <a:t>OHIO Up Close</a:t>
            </a:r>
          </a:p>
        </p:txBody>
      </p:sp>
      <p:sp>
        <p:nvSpPr>
          <p:cNvPr id="9" name="Footer Placeholder 8">
            <a:extLst>
              <a:ext uri="{FF2B5EF4-FFF2-40B4-BE49-F238E27FC236}">
                <a16:creationId xmlns:a16="http://schemas.microsoft.com/office/drawing/2014/main" id="{FC37D004-ABCE-DB42-9BFC-9C6FB070BE62}"/>
              </a:ext>
            </a:extLst>
          </p:cNvPr>
          <p:cNvSpPr>
            <a:spLocks noGrp="1"/>
          </p:cNvSpPr>
          <p:nvPr>
            <p:ph type="ftr" sz="quarter" idx="11"/>
          </p:nvPr>
        </p:nvSpPr>
        <p:spPr/>
        <p:txBody>
          <a:bodyPr/>
          <a:lstStyle/>
          <a:p>
            <a:r>
              <a:rPr lang="en-US" dirty="0"/>
              <a:t>DEPARTMENT OF HEARING, SPEECH, AND LANGUAGE SCIENCES</a:t>
            </a:r>
          </a:p>
        </p:txBody>
      </p:sp>
      <p:sp>
        <p:nvSpPr>
          <p:cNvPr id="10" name="Title 9">
            <a:extLst>
              <a:ext uri="{FF2B5EF4-FFF2-40B4-BE49-F238E27FC236}">
                <a16:creationId xmlns:a16="http://schemas.microsoft.com/office/drawing/2014/main" id="{446534E7-CD58-4F4D-A5FE-125B00096B8D}"/>
              </a:ext>
            </a:extLst>
          </p:cNvPr>
          <p:cNvSpPr>
            <a:spLocks noGrp="1"/>
          </p:cNvSpPr>
          <p:nvPr>
            <p:ph type="title"/>
          </p:nvPr>
        </p:nvSpPr>
        <p:spPr/>
        <p:txBody>
          <a:bodyPr/>
          <a:lstStyle>
            <a:lvl1pPr>
              <a:defRPr>
                <a:latin typeface="+mj-lt"/>
              </a:defRPr>
            </a:lvl1pPr>
          </a:lstStyle>
          <a:p>
            <a:r>
              <a:rPr lang="en-US"/>
              <a:t>Click to edit Master title style</a:t>
            </a:r>
          </a:p>
        </p:txBody>
      </p:sp>
    </p:spTree>
    <p:extLst>
      <p:ext uri="{BB962C8B-B14F-4D97-AF65-F5344CB8AC3E}">
        <p14:creationId xmlns:p14="http://schemas.microsoft.com/office/powerpoint/2010/main" val="3353161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DC7C5E-6F4D-BF45-AE18-604209EE2D8E}"/>
              </a:ext>
            </a:extLst>
          </p:cNvPr>
          <p:cNvSpPr>
            <a:spLocks noGrp="1"/>
          </p:cNvSpPr>
          <p:nvPr>
            <p:ph idx="1"/>
          </p:nvPr>
        </p:nvSpPr>
        <p:spPr>
          <a:xfrm>
            <a:off x="5183188" y="681039"/>
            <a:ext cx="6720196" cy="51800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8BFF73-EC43-3A4A-851B-7C797987BBE5}"/>
              </a:ext>
            </a:extLst>
          </p:cNvPr>
          <p:cNvSpPr>
            <a:spLocks noGrp="1"/>
          </p:cNvSpPr>
          <p:nvPr>
            <p:ph type="body" sz="half" idx="2"/>
          </p:nvPr>
        </p:nvSpPr>
        <p:spPr>
          <a:xfrm>
            <a:off x="1045029" y="2057400"/>
            <a:ext cx="372699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06FA34B7-003E-8F4E-9365-0F545260D769}"/>
              </a:ext>
            </a:extLst>
          </p:cNvPr>
          <p:cNvSpPr>
            <a:spLocks noGrp="1"/>
          </p:cNvSpPr>
          <p:nvPr>
            <p:ph type="dt" sz="half" idx="10"/>
          </p:nvPr>
        </p:nvSpPr>
        <p:spPr/>
        <p:txBody>
          <a:bodyPr/>
          <a:lstStyle/>
          <a:p>
            <a:r>
              <a:rPr lang="en-US"/>
              <a:t>OHIO Up Close</a:t>
            </a:r>
          </a:p>
        </p:txBody>
      </p:sp>
      <p:sp>
        <p:nvSpPr>
          <p:cNvPr id="9" name="Footer Placeholder 8">
            <a:extLst>
              <a:ext uri="{FF2B5EF4-FFF2-40B4-BE49-F238E27FC236}">
                <a16:creationId xmlns:a16="http://schemas.microsoft.com/office/drawing/2014/main" id="{17014C1D-B276-E24A-9C05-3109AD185245}"/>
              </a:ext>
            </a:extLst>
          </p:cNvPr>
          <p:cNvSpPr>
            <a:spLocks noGrp="1"/>
          </p:cNvSpPr>
          <p:nvPr>
            <p:ph type="ftr" sz="quarter" idx="11"/>
          </p:nvPr>
        </p:nvSpPr>
        <p:spPr/>
        <p:txBody>
          <a:bodyPr/>
          <a:lstStyle/>
          <a:p>
            <a:r>
              <a:rPr lang="en-US" dirty="0"/>
              <a:t>DEPARTMENT OF HEARING, SPEECH, AND LANGUAGE SCIENCES</a:t>
            </a:r>
          </a:p>
        </p:txBody>
      </p:sp>
      <p:sp>
        <p:nvSpPr>
          <p:cNvPr id="10" name="Title 9">
            <a:extLst>
              <a:ext uri="{FF2B5EF4-FFF2-40B4-BE49-F238E27FC236}">
                <a16:creationId xmlns:a16="http://schemas.microsoft.com/office/drawing/2014/main" id="{CD3F150D-ABB7-864E-8755-60BB9203CF8B}"/>
              </a:ext>
            </a:extLst>
          </p:cNvPr>
          <p:cNvSpPr>
            <a:spLocks noGrp="1"/>
          </p:cNvSpPr>
          <p:nvPr>
            <p:ph type="title"/>
          </p:nvPr>
        </p:nvSpPr>
        <p:spPr>
          <a:xfrm>
            <a:off x="1045029" y="681039"/>
            <a:ext cx="3726996" cy="1269060"/>
          </a:xfrm>
        </p:spPr>
        <p:txBody>
          <a:bodyPr>
            <a:normAutofit/>
          </a:bodyPr>
          <a:lstStyle>
            <a:lvl1pPr>
              <a:lnSpc>
                <a:spcPts val="3000"/>
              </a:lnSpc>
              <a:defRPr sz="3200">
                <a:latin typeface="+mj-lt"/>
              </a:defRPr>
            </a:lvl1pPr>
          </a:lstStyle>
          <a:p>
            <a:r>
              <a:rPr lang="en-US"/>
              <a:t>Click to edit Master title style</a:t>
            </a:r>
          </a:p>
        </p:txBody>
      </p:sp>
    </p:spTree>
    <p:extLst>
      <p:ext uri="{BB962C8B-B14F-4D97-AF65-F5344CB8AC3E}">
        <p14:creationId xmlns:p14="http://schemas.microsoft.com/office/powerpoint/2010/main" val="2482852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104AC7-8DA5-6B4D-BB5F-C75BB72EA530}"/>
              </a:ext>
            </a:extLst>
          </p:cNvPr>
          <p:cNvSpPr>
            <a:spLocks noGrp="1"/>
          </p:cNvSpPr>
          <p:nvPr>
            <p:ph type="pic" idx="1"/>
          </p:nvPr>
        </p:nvSpPr>
        <p:spPr>
          <a:xfrm>
            <a:off x="6235022" y="783766"/>
            <a:ext cx="5665665" cy="511318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Date Placeholder 7">
            <a:extLst>
              <a:ext uri="{FF2B5EF4-FFF2-40B4-BE49-F238E27FC236}">
                <a16:creationId xmlns:a16="http://schemas.microsoft.com/office/drawing/2014/main" id="{2C46823A-5ACE-D44C-9DE7-515BCDEE4A70}"/>
              </a:ext>
            </a:extLst>
          </p:cNvPr>
          <p:cNvSpPr>
            <a:spLocks noGrp="1"/>
          </p:cNvSpPr>
          <p:nvPr>
            <p:ph type="dt" sz="half" idx="10"/>
          </p:nvPr>
        </p:nvSpPr>
        <p:spPr/>
        <p:txBody>
          <a:bodyPr/>
          <a:lstStyle/>
          <a:p>
            <a:r>
              <a:rPr lang="en-US"/>
              <a:t>OHIO Up Close</a:t>
            </a:r>
          </a:p>
        </p:txBody>
      </p:sp>
      <p:sp>
        <p:nvSpPr>
          <p:cNvPr id="9" name="Footer Placeholder 8">
            <a:extLst>
              <a:ext uri="{FF2B5EF4-FFF2-40B4-BE49-F238E27FC236}">
                <a16:creationId xmlns:a16="http://schemas.microsoft.com/office/drawing/2014/main" id="{98F419EC-B994-0B45-A542-CFD472AD177D}"/>
              </a:ext>
            </a:extLst>
          </p:cNvPr>
          <p:cNvSpPr>
            <a:spLocks noGrp="1"/>
          </p:cNvSpPr>
          <p:nvPr>
            <p:ph type="ftr" sz="quarter" idx="11"/>
          </p:nvPr>
        </p:nvSpPr>
        <p:spPr/>
        <p:txBody>
          <a:bodyPr/>
          <a:lstStyle/>
          <a:p>
            <a:r>
              <a:rPr lang="en-US" dirty="0"/>
              <a:t>DEPARTMENT OF HEARING, SPEECH, AND LANGUAGE SCIENCES</a:t>
            </a:r>
          </a:p>
        </p:txBody>
      </p:sp>
      <p:sp>
        <p:nvSpPr>
          <p:cNvPr id="7" name="Picture Placeholder 2">
            <a:extLst>
              <a:ext uri="{FF2B5EF4-FFF2-40B4-BE49-F238E27FC236}">
                <a16:creationId xmlns:a16="http://schemas.microsoft.com/office/drawing/2014/main" id="{A736AB55-4F93-C44B-BF9D-1D4B66FA259E}"/>
              </a:ext>
            </a:extLst>
          </p:cNvPr>
          <p:cNvSpPr>
            <a:spLocks noGrp="1"/>
          </p:cNvSpPr>
          <p:nvPr>
            <p:ph type="pic" idx="12"/>
          </p:nvPr>
        </p:nvSpPr>
        <p:spPr>
          <a:xfrm>
            <a:off x="281981" y="783766"/>
            <a:ext cx="5665665" cy="511318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1470943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 Photo">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2C46823A-5ACE-D44C-9DE7-515BCDEE4A70}"/>
              </a:ext>
            </a:extLst>
          </p:cNvPr>
          <p:cNvSpPr>
            <a:spLocks noGrp="1"/>
          </p:cNvSpPr>
          <p:nvPr>
            <p:ph type="dt" sz="half" idx="10"/>
          </p:nvPr>
        </p:nvSpPr>
        <p:spPr/>
        <p:txBody>
          <a:bodyPr/>
          <a:lstStyle/>
          <a:p>
            <a:r>
              <a:rPr lang="en-US"/>
              <a:t>OHIO Up Close</a:t>
            </a:r>
          </a:p>
        </p:txBody>
      </p:sp>
      <p:sp>
        <p:nvSpPr>
          <p:cNvPr id="9" name="Footer Placeholder 8">
            <a:extLst>
              <a:ext uri="{FF2B5EF4-FFF2-40B4-BE49-F238E27FC236}">
                <a16:creationId xmlns:a16="http://schemas.microsoft.com/office/drawing/2014/main" id="{98F419EC-B994-0B45-A542-CFD472AD177D}"/>
              </a:ext>
            </a:extLst>
          </p:cNvPr>
          <p:cNvSpPr>
            <a:spLocks noGrp="1"/>
          </p:cNvSpPr>
          <p:nvPr>
            <p:ph type="ftr" sz="quarter" idx="11"/>
          </p:nvPr>
        </p:nvSpPr>
        <p:spPr/>
        <p:txBody>
          <a:bodyPr/>
          <a:lstStyle/>
          <a:p>
            <a:r>
              <a:rPr lang="en-US" dirty="0"/>
              <a:t>DEPARTMENT OF HEARING, SPEECH, AND LANGUAGE SCIENCES</a:t>
            </a:r>
          </a:p>
        </p:txBody>
      </p:sp>
      <p:sp>
        <p:nvSpPr>
          <p:cNvPr id="7" name="Picture Placeholder 2">
            <a:extLst>
              <a:ext uri="{FF2B5EF4-FFF2-40B4-BE49-F238E27FC236}">
                <a16:creationId xmlns:a16="http://schemas.microsoft.com/office/drawing/2014/main" id="{A736AB55-4F93-C44B-BF9D-1D4B66FA259E}"/>
              </a:ext>
            </a:extLst>
          </p:cNvPr>
          <p:cNvSpPr>
            <a:spLocks noGrp="1"/>
          </p:cNvSpPr>
          <p:nvPr>
            <p:ph type="pic" idx="12"/>
          </p:nvPr>
        </p:nvSpPr>
        <p:spPr>
          <a:xfrm>
            <a:off x="275129" y="783774"/>
            <a:ext cx="11628255" cy="5113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3326217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35FF0EC-EF4C-A042-8378-EECB37081040}"/>
              </a:ext>
            </a:extLst>
          </p:cNvPr>
          <p:cNvSpPr>
            <a:spLocks noGrp="1"/>
          </p:cNvSpPr>
          <p:nvPr>
            <p:ph type="dt" sz="half" idx="10"/>
          </p:nvPr>
        </p:nvSpPr>
        <p:spPr/>
        <p:txBody>
          <a:bodyPr/>
          <a:lstStyle/>
          <a:p>
            <a:r>
              <a:rPr lang="en-US"/>
              <a:t>OHIO Up Close</a:t>
            </a:r>
          </a:p>
        </p:txBody>
      </p:sp>
      <p:sp>
        <p:nvSpPr>
          <p:cNvPr id="6" name="Footer Placeholder 5">
            <a:extLst>
              <a:ext uri="{FF2B5EF4-FFF2-40B4-BE49-F238E27FC236}">
                <a16:creationId xmlns:a16="http://schemas.microsoft.com/office/drawing/2014/main" id="{805B65A5-5C48-174F-A6F9-63BEEF448FD4}"/>
              </a:ext>
            </a:extLst>
          </p:cNvPr>
          <p:cNvSpPr>
            <a:spLocks noGrp="1"/>
          </p:cNvSpPr>
          <p:nvPr>
            <p:ph type="ftr" sz="quarter" idx="11"/>
          </p:nvPr>
        </p:nvSpPr>
        <p:spPr/>
        <p:txBody>
          <a:bodyPr/>
          <a:lstStyle/>
          <a:p>
            <a:r>
              <a:rPr lang="en-US" dirty="0"/>
              <a:t>DEPARTMENT OF HEARING, SPEECH, AND LANGUAGE SCIENCES</a:t>
            </a:r>
          </a:p>
        </p:txBody>
      </p:sp>
    </p:spTree>
    <p:extLst>
      <p:ext uri="{BB962C8B-B14F-4D97-AF65-F5344CB8AC3E}">
        <p14:creationId xmlns:p14="http://schemas.microsoft.com/office/powerpoint/2010/main" val="2843257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2.jpe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3.jpeg"/><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4.jpeg"/><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D518D3-0EB2-B54D-A090-F2CE58EF0F08}"/>
              </a:ext>
            </a:extLst>
          </p:cNvPr>
          <p:cNvSpPr>
            <a:spLocks noGrp="1"/>
          </p:cNvSpPr>
          <p:nvPr>
            <p:ph type="title"/>
          </p:nvPr>
        </p:nvSpPr>
        <p:spPr>
          <a:xfrm>
            <a:off x="1045029" y="681039"/>
            <a:ext cx="10067728" cy="1269060"/>
          </a:xfrm>
          <a:prstGeom prst="rect">
            <a:avLst/>
          </a:prstGeom>
        </p:spPr>
        <p:txBody>
          <a:bodyPr vert="horz" lIns="91440" tIns="45720" rIns="91440" bIns="45720" rtlCol="0" anchor="b">
            <a:normAutofit/>
          </a:bodyPr>
          <a:lstStyle/>
          <a:p>
            <a:r>
              <a:rPr lang="en-US"/>
              <a:t>Click to edit Master title</a:t>
            </a:r>
          </a:p>
        </p:txBody>
      </p:sp>
      <p:sp>
        <p:nvSpPr>
          <p:cNvPr id="3" name="Text Placeholder 2">
            <a:extLst>
              <a:ext uri="{FF2B5EF4-FFF2-40B4-BE49-F238E27FC236}">
                <a16:creationId xmlns:a16="http://schemas.microsoft.com/office/drawing/2014/main" id="{86F7C963-C9D4-0D49-A999-206A246695FA}"/>
              </a:ext>
            </a:extLst>
          </p:cNvPr>
          <p:cNvSpPr>
            <a:spLocks noGrp="1"/>
          </p:cNvSpPr>
          <p:nvPr>
            <p:ph type="body" idx="1"/>
          </p:nvPr>
        </p:nvSpPr>
        <p:spPr>
          <a:xfrm>
            <a:off x="1045028" y="2118049"/>
            <a:ext cx="10067729" cy="38169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C0C15E0-FC37-6044-8B98-5F49A1E550F9}"/>
              </a:ext>
            </a:extLst>
          </p:cNvPr>
          <p:cNvSpPr>
            <a:spLocks noGrp="1"/>
          </p:cNvSpPr>
          <p:nvPr>
            <p:ph type="dt" sz="half" idx="2"/>
          </p:nvPr>
        </p:nvSpPr>
        <p:spPr>
          <a:xfrm>
            <a:off x="8220267" y="6356350"/>
            <a:ext cx="2892491" cy="365125"/>
          </a:xfrm>
          <a:prstGeom prst="rect">
            <a:avLst/>
          </a:prstGeom>
        </p:spPr>
        <p:txBody>
          <a:bodyPr anchor="ctr"/>
          <a:lstStyle>
            <a:lvl1pPr algn="r">
              <a:defRPr sz="1200" b="0" i="0" spc="100" baseline="0">
                <a:solidFill>
                  <a:srgbClr val="FAF7EE"/>
                </a:solidFill>
                <a:latin typeface="P22 Mackinac Pro Medium" panose="02000000000000000000" pitchFamily="2" charset="77"/>
                <a:ea typeface="P22 Mackinac Pro Medium" panose="02000000000000000000" pitchFamily="2" charset="77"/>
              </a:defRPr>
            </a:lvl1pPr>
          </a:lstStyle>
          <a:p>
            <a:r>
              <a:rPr lang="en-US"/>
              <a:t>OHIO Up Close</a:t>
            </a:r>
          </a:p>
        </p:txBody>
      </p:sp>
      <p:sp>
        <p:nvSpPr>
          <p:cNvPr id="8" name="Footer Placeholder 4">
            <a:extLst>
              <a:ext uri="{FF2B5EF4-FFF2-40B4-BE49-F238E27FC236}">
                <a16:creationId xmlns:a16="http://schemas.microsoft.com/office/drawing/2014/main" id="{2D27BDD3-0222-E346-83FF-DD84E9303F72}"/>
              </a:ext>
            </a:extLst>
          </p:cNvPr>
          <p:cNvSpPr>
            <a:spLocks noGrp="1"/>
          </p:cNvSpPr>
          <p:nvPr>
            <p:ph type="ftr" sz="quarter" idx="3"/>
          </p:nvPr>
        </p:nvSpPr>
        <p:spPr>
          <a:xfrm>
            <a:off x="167951" y="6356350"/>
            <a:ext cx="7985449" cy="365125"/>
          </a:xfrm>
          <a:prstGeom prst="rect">
            <a:avLst/>
          </a:prstGeom>
        </p:spPr>
        <p:txBody>
          <a:bodyPr anchor="ctr"/>
          <a:lstStyle>
            <a:lvl1pPr algn="l">
              <a:defRPr sz="1200" b="0" i="0" spc="100" baseline="0">
                <a:solidFill>
                  <a:schemeClr val="bg1"/>
                </a:solidFill>
                <a:latin typeface="P22 Mackinac Pro Medium" panose="02000000000000000000" pitchFamily="2" charset="77"/>
                <a:ea typeface="P22 Mackinac Pro Medium" panose="02000000000000000000" pitchFamily="2" charset="77"/>
              </a:defRPr>
            </a:lvl1pPr>
          </a:lstStyle>
          <a:p>
            <a:r>
              <a:rPr lang="en-US" dirty="0"/>
              <a:t>DEPARTMENT OF HEARING, SPEECH, AND LANGUAGE SCIENCES</a:t>
            </a:r>
          </a:p>
        </p:txBody>
      </p:sp>
    </p:spTree>
    <p:extLst>
      <p:ext uri="{BB962C8B-B14F-4D97-AF65-F5344CB8AC3E}">
        <p14:creationId xmlns:p14="http://schemas.microsoft.com/office/powerpoint/2010/main" val="3604054357"/>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70" r:id="rId4"/>
    <p:sldLayoutId id="2147483652" r:id="rId5"/>
    <p:sldLayoutId id="2147483656" r:id="rId6"/>
    <p:sldLayoutId id="2147483658" r:id="rId7"/>
    <p:sldLayoutId id="2147483659" r:id="rId8"/>
    <p:sldLayoutId id="2147483655" r:id="rId9"/>
  </p:sldLayoutIdLst>
  <p:hf sldNum="0" hdr="0"/>
  <p:txStyles>
    <p:titleStyle>
      <a:lvl1pPr algn="l" defTabSz="914400" rtl="0" eaLnBrk="1" latinLnBrk="0" hangingPunct="1">
        <a:lnSpc>
          <a:spcPts val="4000"/>
        </a:lnSpc>
        <a:spcBef>
          <a:spcPct val="0"/>
        </a:spcBef>
        <a:buNone/>
        <a:defRPr sz="4000" b="0" i="0" kern="1200">
          <a:solidFill>
            <a:srgbClr val="FAF7EE"/>
          </a:solidFill>
          <a:latin typeface="+mj-lt"/>
          <a:ea typeface="P22 Mackinac Pro Book" panose="02000000000000000000" pitchFamily="2" charset="77"/>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D518D3-0EB2-B54D-A090-F2CE58EF0F08}"/>
              </a:ext>
            </a:extLst>
          </p:cNvPr>
          <p:cNvSpPr>
            <a:spLocks noGrp="1"/>
          </p:cNvSpPr>
          <p:nvPr>
            <p:ph type="title"/>
          </p:nvPr>
        </p:nvSpPr>
        <p:spPr>
          <a:xfrm>
            <a:off x="1045029" y="681039"/>
            <a:ext cx="10067728" cy="1269060"/>
          </a:xfrm>
          <a:prstGeom prst="rect">
            <a:avLst/>
          </a:prstGeom>
        </p:spPr>
        <p:txBody>
          <a:bodyPr vert="horz" lIns="91440" tIns="45720" rIns="91440" bIns="45720" rtlCol="0" anchor="b">
            <a:normAutofit/>
          </a:bodyPr>
          <a:lstStyle/>
          <a:p>
            <a:r>
              <a:rPr lang="en-US"/>
              <a:t>Click to edit Master title</a:t>
            </a:r>
          </a:p>
        </p:txBody>
      </p:sp>
      <p:sp>
        <p:nvSpPr>
          <p:cNvPr id="3" name="Text Placeholder 2">
            <a:extLst>
              <a:ext uri="{FF2B5EF4-FFF2-40B4-BE49-F238E27FC236}">
                <a16:creationId xmlns:a16="http://schemas.microsoft.com/office/drawing/2014/main" id="{86F7C963-C9D4-0D49-A999-206A246695FA}"/>
              </a:ext>
            </a:extLst>
          </p:cNvPr>
          <p:cNvSpPr>
            <a:spLocks noGrp="1"/>
          </p:cNvSpPr>
          <p:nvPr>
            <p:ph type="body" idx="1"/>
          </p:nvPr>
        </p:nvSpPr>
        <p:spPr>
          <a:xfrm>
            <a:off x="1045028" y="2118049"/>
            <a:ext cx="10067729" cy="387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C0C15E0-FC37-6044-8B98-5F49A1E550F9}"/>
              </a:ext>
            </a:extLst>
          </p:cNvPr>
          <p:cNvSpPr>
            <a:spLocks noGrp="1"/>
          </p:cNvSpPr>
          <p:nvPr>
            <p:ph type="dt" sz="half" idx="2"/>
          </p:nvPr>
        </p:nvSpPr>
        <p:spPr>
          <a:xfrm>
            <a:off x="8220267" y="6356350"/>
            <a:ext cx="2892491" cy="365125"/>
          </a:xfrm>
          <a:prstGeom prst="rect">
            <a:avLst/>
          </a:prstGeom>
        </p:spPr>
        <p:txBody>
          <a:bodyPr anchor="ctr"/>
          <a:lstStyle>
            <a:lvl1pPr algn="r">
              <a:defRPr sz="1200" b="0" i="0" spc="100" baseline="0">
                <a:solidFill>
                  <a:srgbClr val="124735"/>
                </a:solidFill>
                <a:latin typeface="P22 Mackinac Pro Medium" panose="02000000000000000000" pitchFamily="2" charset="77"/>
                <a:ea typeface="P22 Mackinac Pro Medium" panose="02000000000000000000" pitchFamily="2" charset="77"/>
              </a:defRPr>
            </a:lvl1pPr>
          </a:lstStyle>
          <a:p>
            <a:r>
              <a:rPr lang="en-US"/>
              <a:t>OHIO Up Close</a:t>
            </a:r>
          </a:p>
        </p:txBody>
      </p:sp>
      <p:sp>
        <p:nvSpPr>
          <p:cNvPr id="8" name="Footer Placeholder 4">
            <a:extLst>
              <a:ext uri="{FF2B5EF4-FFF2-40B4-BE49-F238E27FC236}">
                <a16:creationId xmlns:a16="http://schemas.microsoft.com/office/drawing/2014/main" id="{2D27BDD3-0222-E346-83FF-DD84E9303F72}"/>
              </a:ext>
            </a:extLst>
          </p:cNvPr>
          <p:cNvSpPr>
            <a:spLocks noGrp="1"/>
          </p:cNvSpPr>
          <p:nvPr>
            <p:ph type="ftr" sz="quarter" idx="3"/>
          </p:nvPr>
        </p:nvSpPr>
        <p:spPr>
          <a:xfrm>
            <a:off x="167951" y="6356350"/>
            <a:ext cx="7985449" cy="365125"/>
          </a:xfrm>
          <a:prstGeom prst="rect">
            <a:avLst/>
          </a:prstGeom>
        </p:spPr>
        <p:txBody>
          <a:bodyPr anchor="ctr"/>
          <a:lstStyle>
            <a:lvl1pPr algn="l">
              <a:defRPr sz="1200" b="0" i="0" spc="100" baseline="0">
                <a:solidFill>
                  <a:srgbClr val="124735"/>
                </a:solidFill>
                <a:latin typeface="P22 Mackinac Pro Medium" panose="02000000000000000000" pitchFamily="2" charset="77"/>
                <a:ea typeface="P22 Mackinac Pro Medium" panose="02000000000000000000" pitchFamily="2" charset="77"/>
              </a:defRPr>
            </a:lvl1pPr>
          </a:lstStyle>
          <a:p>
            <a:r>
              <a:rPr lang="en-US" dirty="0"/>
              <a:t>DEPARTMENT OF HEARING, SPEECH, AND LANGUAGE SCIENCES</a:t>
            </a:r>
          </a:p>
        </p:txBody>
      </p:sp>
    </p:spTree>
    <p:extLst>
      <p:ext uri="{BB962C8B-B14F-4D97-AF65-F5344CB8AC3E}">
        <p14:creationId xmlns:p14="http://schemas.microsoft.com/office/powerpoint/2010/main" val="154114932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71" r:id="rId4"/>
    <p:sldLayoutId id="2147483665" r:id="rId5"/>
    <p:sldLayoutId id="2147483666" r:id="rId6"/>
    <p:sldLayoutId id="2147483667" r:id="rId7"/>
    <p:sldLayoutId id="2147483668" r:id="rId8"/>
    <p:sldLayoutId id="2147483669" r:id="rId9"/>
  </p:sldLayoutIdLst>
  <p:hf sldNum="0" hdr="0"/>
  <p:txStyles>
    <p:titleStyle>
      <a:lvl1pPr algn="l" defTabSz="914400" rtl="0" eaLnBrk="1" latinLnBrk="0" hangingPunct="1">
        <a:lnSpc>
          <a:spcPts val="4000"/>
        </a:lnSpc>
        <a:spcBef>
          <a:spcPct val="0"/>
        </a:spcBef>
        <a:buNone/>
        <a:defRPr sz="4000" b="0" i="0" kern="1200">
          <a:solidFill>
            <a:srgbClr val="006649"/>
          </a:solidFill>
          <a:latin typeface="+mj-lt"/>
          <a:ea typeface="P22 Mackinac Pro Book" panose="02000000000000000000" pitchFamily="2" charset="77"/>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rgbClr val="006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6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6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6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D518D3-0EB2-B54D-A090-F2CE58EF0F08}"/>
              </a:ext>
            </a:extLst>
          </p:cNvPr>
          <p:cNvSpPr>
            <a:spLocks noGrp="1"/>
          </p:cNvSpPr>
          <p:nvPr>
            <p:ph type="title"/>
          </p:nvPr>
        </p:nvSpPr>
        <p:spPr>
          <a:xfrm>
            <a:off x="1045029" y="681039"/>
            <a:ext cx="10067728" cy="1269060"/>
          </a:xfrm>
          <a:prstGeom prst="rect">
            <a:avLst/>
          </a:prstGeom>
        </p:spPr>
        <p:txBody>
          <a:bodyPr vert="horz" lIns="91440" tIns="45720" rIns="91440" bIns="45720" rtlCol="0" anchor="b">
            <a:normAutofit/>
          </a:bodyPr>
          <a:lstStyle/>
          <a:p>
            <a:r>
              <a:rPr lang="en-US"/>
              <a:t>Click to edit Master title</a:t>
            </a:r>
          </a:p>
        </p:txBody>
      </p:sp>
      <p:sp>
        <p:nvSpPr>
          <p:cNvPr id="3" name="Text Placeholder 2">
            <a:extLst>
              <a:ext uri="{FF2B5EF4-FFF2-40B4-BE49-F238E27FC236}">
                <a16:creationId xmlns:a16="http://schemas.microsoft.com/office/drawing/2014/main" id="{86F7C963-C9D4-0D49-A999-206A246695FA}"/>
              </a:ext>
            </a:extLst>
          </p:cNvPr>
          <p:cNvSpPr>
            <a:spLocks noGrp="1"/>
          </p:cNvSpPr>
          <p:nvPr>
            <p:ph type="body" idx="1"/>
          </p:nvPr>
        </p:nvSpPr>
        <p:spPr>
          <a:xfrm>
            <a:off x="1045028" y="2118049"/>
            <a:ext cx="10067729" cy="38169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C0C15E0-FC37-6044-8B98-5F49A1E550F9}"/>
              </a:ext>
            </a:extLst>
          </p:cNvPr>
          <p:cNvSpPr>
            <a:spLocks noGrp="1"/>
          </p:cNvSpPr>
          <p:nvPr>
            <p:ph type="dt" sz="half" idx="2"/>
          </p:nvPr>
        </p:nvSpPr>
        <p:spPr>
          <a:xfrm>
            <a:off x="8220267" y="6356350"/>
            <a:ext cx="3803782" cy="365125"/>
          </a:xfrm>
          <a:prstGeom prst="rect">
            <a:avLst/>
          </a:prstGeom>
        </p:spPr>
        <p:txBody>
          <a:bodyPr anchor="ctr"/>
          <a:lstStyle>
            <a:lvl1pPr algn="r">
              <a:defRPr sz="1200" b="0" i="0" spc="100" baseline="0">
                <a:solidFill>
                  <a:srgbClr val="FAF7EE"/>
                </a:solidFill>
                <a:latin typeface="P22 Mackinac Pro Medium" panose="02000000000000000000" pitchFamily="2" charset="77"/>
                <a:ea typeface="P22 Mackinac Pro Medium" panose="02000000000000000000" pitchFamily="2" charset="77"/>
              </a:defRPr>
            </a:lvl1pPr>
          </a:lstStyle>
          <a:p>
            <a:r>
              <a:rPr lang="en-US"/>
              <a:t>OHIO Up Close</a:t>
            </a:r>
          </a:p>
        </p:txBody>
      </p:sp>
      <p:sp>
        <p:nvSpPr>
          <p:cNvPr id="8" name="Footer Placeholder 4">
            <a:extLst>
              <a:ext uri="{FF2B5EF4-FFF2-40B4-BE49-F238E27FC236}">
                <a16:creationId xmlns:a16="http://schemas.microsoft.com/office/drawing/2014/main" id="{2D27BDD3-0222-E346-83FF-DD84E9303F72}"/>
              </a:ext>
            </a:extLst>
          </p:cNvPr>
          <p:cNvSpPr>
            <a:spLocks noGrp="1"/>
          </p:cNvSpPr>
          <p:nvPr>
            <p:ph type="ftr" sz="quarter" idx="3"/>
          </p:nvPr>
        </p:nvSpPr>
        <p:spPr>
          <a:xfrm>
            <a:off x="167951" y="6356350"/>
            <a:ext cx="7985449" cy="365125"/>
          </a:xfrm>
          <a:prstGeom prst="rect">
            <a:avLst/>
          </a:prstGeom>
        </p:spPr>
        <p:txBody>
          <a:bodyPr anchor="ctr"/>
          <a:lstStyle>
            <a:lvl1pPr algn="l">
              <a:defRPr sz="1200" b="0" i="0" spc="100" baseline="0">
                <a:solidFill>
                  <a:schemeClr val="bg1"/>
                </a:solidFill>
                <a:latin typeface="P22 Mackinac Pro Medium" panose="02000000000000000000" pitchFamily="2" charset="77"/>
                <a:ea typeface="P22 Mackinac Pro Medium" panose="02000000000000000000" pitchFamily="2" charset="77"/>
              </a:defRPr>
            </a:lvl1pPr>
          </a:lstStyle>
          <a:p>
            <a:r>
              <a:rPr lang="en-US" dirty="0"/>
              <a:t>DEPARTMENT OF HEARING, SPEECH, AND LANGUAGE SCIENCES</a:t>
            </a:r>
          </a:p>
        </p:txBody>
      </p:sp>
    </p:spTree>
    <p:extLst>
      <p:ext uri="{BB962C8B-B14F-4D97-AF65-F5344CB8AC3E}">
        <p14:creationId xmlns:p14="http://schemas.microsoft.com/office/powerpoint/2010/main" val="1037320974"/>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Lst>
  <p:hf sldNum="0" hdr="0"/>
  <p:txStyles>
    <p:titleStyle>
      <a:lvl1pPr algn="l" defTabSz="914400" rtl="0" eaLnBrk="1" latinLnBrk="0" hangingPunct="1">
        <a:lnSpc>
          <a:spcPts val="4000"/>
        </a:lnSpc>
        <a:spcBef>
          <a:spcPct val="0"/>
        </a:spcBef>
        <a:buNone/>
        <a:defRPr sz="4000" b="0" i="0" kern="1200">
          <a:solidFill>
            <a:srgbClr val="FAF7EE"/>
          </a:solidFill>
          <a:latin typeface="+mj-lt"/>
          <a:ea typeface="P22 Mackinac Pro Book" panose="02000000000000000000" pitchFamily="2" charset="77"/>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D518D3-0EB2-B54D-A090-F2CE58EF0F08}"/>
              </a:ext>
            </a:extLst>
          </p:cNvPr>
          <p:cNvSpPr>
            <a:spLocks noGrp="1"/>
          </p:cNvSpPr>
          <p:nvPr>
            <p:ph type="title"/>
          </p:nvPr>
        </p:nvSpPr>
        <p:spPr>
          <a:xfrm>
            <a:off x="1045029" y="681039"/>
            <a:ext cx="10067728" cy="1269060"/>
          </a:xfrm>
          <a:prstGeom prst="rect">
            <a:avLst/>
          </a:prstGeom>
        </p:spPr>
        <p:txBody>
          <a:bodyPr vert="horz" lIns="91440" tIns="45720" rIns="91440" bIns="45720" rtlCol="0" anchor="b">
            <a:normAutofit/>
          </a:bodyPr>
          <a:lstStyle/>
          <a:p>
            <a:r>
              <a:rPr lang="en-US"/>
              <a:t>Click to edit Master title</a:t>
            </a:r>
          </a:p>
        </p:txBody>
      </p:sp>
      <p:sp>
        <p:nvSpPr>
          <p:cNvPr id="3" name="Text Placeholder 2">
            <a:extLst>
              <a:ext uri="{FF2B5EF4-FFF2-40B4-BE49-F238E27FC236}">
                <a16:creationId xmlns:a16="http://schemas.microsoft.com/office/drawing/2014/main" id="{86F7C963-C9D4-0D49-A999-206A246695FA}"/>
              </a:ext>
            </a:extLst>
          </p:cNvPr>
          <p:cNvSpPr>
            <a:spLocks noGrp="1"/>
          </p:cNvSpPr>
          <p:nvPr>
            <p:ph type="body" idx="1"/>
          </p:nvPr>
        </p:nvSpPr>
        <p:spPr>
          <a:xfrm>
            <a:off x="1045028" y="2118049"/>
            <a:ext cx="10067729" cy="387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C0C15E0-FC37-6044-8B98-5F49A1E550F9}"/>
              </a:ext>
            </a:extLst>
          </p:cNvPr>
          <p:cNvSpPr>
            <a:spLocks noGrp="1"/>
          </p:cNvSpPr>
          <p:nvPr>
            <p:ph type="dt" sz="half" idx="2"/>
          </p:nvPr>
        </p:nvSpPr>
        <p:spPr>
          <a:xfrm>
            <a:off x="8860950" y="6356350"/>
            <a:ext cx="3163099" cy="365125"/>
          </a:xfrm>
          <a:prstGeom prst="rect">
            <a:avLst/>
          </a:prstGeom>
        </p:spPr>
        <p:txBody>
          <a:bodyPr anchor="ctr"/>
          <a:lstStyle>
            <a:lvl1pPr algn="r">
              <a:defRPr sz="1200" b="0" i="0" spc="100" baseline="0">
                <a:solidFill>
                  <a:schemeClr val="bg2"/>
                </a:solidFill>
                <a:latin typeface="P22 Mackinac Pro Medium" panose="02000000000000000000" pitchFamily="2" charset="77"/>
                <a:ea typeface="P22 Mackinac Pro Medium" panose="02000000000000000000" pitchFamily="2" charset="77"/>
              </a:defRPr>
            </a:lvl1pPr>
          </a:lstStyle>
          <a:p>
            <a:r>
              <a:rPr lang="en-US"/>
              <a:t>OHIO Up Close</a:t>
            </a:r>
          </a:p>
        </p:txBody>
      </p:sp>
      <p:sp>
        <p:nvSpPr>
          <p:cNvPr id="8" name="Footer Placeholder 4">
            <a:extLst>
              <a:ext uri="{FF2B5EF4-FFF2-40B4-BE49-F238E27FC236}">
                <a16:creationId xmlns:a16="http://schemas.microsoft.com/office/drawing/2014/main" id="{2D27BDD3-0222-E346-83FF-DD84E9303F72}"/>
              </a:ext>
            </a:extLst>
          </p:cNvPr>
          <p:cNvSpPr>
            <a:spLocks noGrp="1"/>
          </p:cNvSpPr>
          <p:nvPr>
            <p:ph type="ftr" sz="quarter" idx="3"/>
          </p:nvPr>
        </p:nvSpPr>
        <p:spPr>
          <a:xfrm>
            <a:off x="167951" y="6356350"/>
            <a:ext cx="7985449" cy="365125"/>
          </a:xfrm>
          <a:prstGeom prst="rect">
            <a:avLst/>
          </a:prstGeom>
        </p:spPr>
        <p:txBody>
          <a:bodyPr anchor="ctr"/>
          <a:lstStyle>
            <a:lvl1pPr algn="l">
              <a:defRPr sz="1200" b="0" i="0" spc="100" baseline="0">
                <a:solidFill>
                  <a:schemeClr val="bg2"/>
                </a:solidFill>
                <a:latin typeface="P22 Mackinac Pro Medium" panose="02000000000000000000" pitchFamily="2" charset="77"/>
                <a:ea typeface="P22 Mackinac Pro Medium" panose="02000000000000000000" pitchFamily="2" charset="77"/>
              </a:defRPr>
            </a:lvl1pPr>
          </a:lstStyle>
          <a:p>
            <a:r>
              <a:rPr lang="en-US" dirty="0"/>
              <a:t>DEPARTMENT OF HEARING, SPEECH, AND LANGUAGE SCIENCES</a:t>
            </a:r>
          </a:p>
        </p:txBody>
      </p:sp>
    </p:spTree>
    <p:extLst>
      <p:ext uri="{BB962C8B-B14F-4D97-AF65-F5344CB8AC3E}">
        <p14:creationId xmlns:p14="http://schemas.microsoft.com/office/powerpoint/2010/main" val="16062478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hf sldNum="0" hdr="0"/>
  <p:txStyles>
    <p:titleStyle>
      <a:lvl1pPr algn="l" defTabSz="914400" rtl="0" eaLnBrk="1" latinLnBrk="0" hangingPunct="1">
        <a:lnSpc>
          <a:spcPts val="4000"/>
        </a:lnSpc>
        <a:spcBef>
          <a:spcPct val="0"/>
        </a:spcBef>
        <a:buNone/>
        <a:defRPr sz="4000" b="0" i="0" kern="1200">
          <a:solidFill>
            <a:srgbClr val="006649"/>
          </a:solidFill>
          <a:latin typeface="+mj-lt"/>
          <a:ea typeface="P22 Mackinac Pro Book" panose="02000000000000000000" pitchFamily="2" charset="77"/>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rgbClr val="006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6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6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6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14">
            <a:extLst>
              <a:ext uri="{FF2B5EF4-FFF2-40B4-BE49-F238E27FC236}">
                <a16:creationId xmlns:a16="http://schemas.microsoft.com/office/drawing/2014/main" id="{6E7D83E5-38E2-BC46-9165-635F485C9ED2}"/>
              </a:ext>
            </a:extLst>
          </p:cNvPr>
          <p:cNvSpPr>
            <a:spLocks noGrp="1"/>
          </p:cNvSpPr>
          <p:nvPr>
            <p:ph type="subTitle" idx="1"/>
          </p:nvPr>
        </p:nvSpPr>
        <p:spPr/>
        <p:txBody>
          <a:bodyPr vert="horz" lIns="91440" tIns="45720" rIns="91440" bIns="45720" rtlCol="0" anchor="t">
            <a:normAutofit/>
          </a:bodyPr>
          <a:lstStyle/>
          <a:p>
            <a:r>
              <a:rPr lang="en-US" dirty="0"/>
              <a:t>Hearing, Speech, and Language Sciences (HSLS) Program Overview</a:t>
            </a:r>
          </a:p>
        </p:txBody>
      </p:sp>
      <p:sp>
        <p:nvSpPr>
          <p:cNvPr id="12" name="Title 11">
            <a:extLst>
              <a:ext uri="{FF2B5EF4-FFF2-40B4-BE49-F238E27FC236}">
                <a16:creationId xmlns:a16="http://schemas.microsoft.com/office/drawing/2014/main" id="{8A49B078-616A-4948-A0E2-47AA03ED190A}"/>
              </a:ext>
            </a:extLst>
          </p:cNvPr>
          <p:cNvSpPr>
            <a:spLocks noGrp="1"/>
          </p:cNvSpPr>
          <p:nvPr>
            <p:ph type="title"/>
          </p:nvPr>
        </p:nvSpPr>
        <p:spPr/>
        <p:txBody>
          <a:bodyPr/>
          <a:lstStyle/>
          <a:p>
            <a:r>
              <a:rPr lang="en-US" dirty="0">
                <a:ea typeface="P22 Mackinac Pro Book"/>
              </a:rPr>
              <a:t>Ohio University Experience Day</a:t>
            </a:r>
            <a:endParaRPr lang="en-US" dirty="0">
              <a:ea typeface="P22 Mackinac Pro Book"/>
              <a:cs typeface="P22 Mackinac Pro Book"/>
            </a:endParaRPr>
          </a:p>
        </p:txBody>
      </p:sp>
      <p:sp>
        <p:nvSpPr>
          <p:cNvPr id="2" name="Date Placeholder 1">
            <a:extLst>
              <a:ext uri="{FF2B5EF4-FFF2-40B4-BE49-F238E27FC236}">
                <a16:creationId xmlns:a16="http://schemas.microsoft.com/office/drawing/2014/main" id="{69A06260-4270-EC45-B116-F264AD2535BC}"/>
              </a:ext>
            </a:extLst>
          </p:cNvPr>
          <p:cNvSpPr>
            <a:spLocks noGrp="1"/>
          </p:cNvSpPr>
          <p:nvPr>
            <p:ph type="dt" sz="half" idx="10"/>
          </p:nvPr>
        </p:nvSpPr>
        <p:spPr/>
        <p:txBody>
          <a:bodyPr anchor="ctr">
            <a:normAutofit/>
          </a:bodyPr>
          <a:lstStyle/>
          <a:p>
            <a:pPr>
              <a:spcAft>
                <a:spcPts val="600"/>
              </a:spcAft>
            </a:pPr>
            <a:r>
              <a:rPr lang="en-US"/>
              <a:t>OHIO Up Close</a:t>
            </a:r>
          </a:p>
        </p:txBody>
      </p:sp>
      <p:sp>
        <p:nvSpPr>
          <p:cNvPr id="3" name="Footer Placeholder 2">
            <a:extLst>
              <a:ext uri="{FF2B5EF4-FFF2-40B4-BE49-F238E27FC236}">
                <a16:creationId xmlns:a16="http://schemas.microsoft.com/office/drawing/2014/main" id="{BC6EDDBA-CA73-D944-950A-61D62AE84C22}"/>
              </a:ext>
            </a:extLst>
          </p:cNvPr>
          <p:cNvSpPr>
            <a:spLocks noGrp="1"/>
          </p:cNvSpPr>
          <p:nvPr>
            <p:ph type="ftr" sz="quarter" idx="11"/>
          </p:nvPr>
        </p:nvSpPr>
        <p:spPr/>
        <p:txBody>
          <a:bodyPr anchor="ctr">
            <a:normAutofit/>
          </a:bodyPr>
          <a:lstStyle/>
          <a:p>
            <a:pPr>
              <a:spcAft>
                <a:spcPts val="600"/>
              </a:spcAft>
            </a:pPr>
            <a:r>
              <a:rPr lang="en-US" dirty="0"/>
              <a:t>DEPARTMENT OF HEARING, SPEECH, AND LANGUAGE SCIENCES</a:t>
            </a:r>
          </a:p>
        </p:txBody>
      </p:sp>
    </p:spTree>
    <p:extLst>
      <p:ext uri="{BB962C8B-B14F-4D97-AF65-F5344CB8AC3E}">
        <p14:creationId xmlns:p14="http://schemas.microsoft.com/office/powerpoint/2010/main" val="9586425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81FF54-A212-47AF-B2FE-AA08788A49D9}"/>
              </a:ext>
            </a:extLst>
          </p:cNvPr>
          <p:cNvSpPr>
            <a:spLocks noGrp="1"/>
          </p:cNvSpPr>
          <p:nvPr>
            <p:ph idx="1"/>
          </p:nvPr>
        </p:nvSpPr>
        <p:spPr/>
        <p:txBody>
          <a:bodyPr vert="horz" lIns="91440" tIns="45720" rIns="91440" bIns="45720" rtlCol="0" anchor="t">
            <a:normAutofit/>
          </a:bodyPr>
          <a:lstStyle/>
          <a:p>
            <a:pPr marL="0" indent="0">
              <a:buNone/>
            </a:pPr>
            <a:r>
              <a:rPr lang="en-US" dirty="0">
                <a:cs typeface="Proxima Nova"/>
              </a:rPr>
              <a:t>Athens is a small community but is incredibly diverse! There is something for everyone from food to hiking. Some of our favorites include...</a:t>
            </a:r>
          </a:p>
        </p:txBody>
      </p:sp>
      <p:sp>
        <p:nvSpPr>
          <p:cNvPr id="3" name="Title 2">
            <a:extLst>
              <a:ext uri="{FF2B5EF4-FFF2-40B4-BE49-F238E27FC236}">
                <a16:creationId xmlns:a16="http://schemas.microsoft.com/office/drawing/2014/main" id="{5E979BCE-9423-49EE-8B52-F1C6367994E5}"/>
              </a:ext>
            </a:extLst>
          </p:cNvPr>
          <p:cNvSpPr>
            <a:spLocks noGrp="1"/>
          </p:cNvSpPr>
          <p:nvPr>
            <p:ph type="title"/>
          </p:nvPr>
        </p:nvSpPr>
        <p:spPr/>
        <p:txBody>
          <a:bodyPr/>
          <a:lstStyle/>
          <a:p>
            <a:r>
              <a:rPr lang="en-US">
                <a:ea typeface="P22 Mackinac Pro Book"/>
                <a:cs typeface="P22 Mackinac Pro Book"/>
              </a:rPr>
              <a:t>Life in Athens</a:t>
            </a:r>
            <a:endParaRPr lang="en-US"/>
          </a:p>
        </p:txBody>
      </p:sp>
      <p:sp>
        <p:nvSpPr>
          <p:cNvPr id="4" name="Date Placeholder 3">
            <a:extLst>
              <a:ext uri="{FF2B5EF4-FFF2-40B4-BE49-F238E27FC236}">
                <a16:creationId xmlns:a16="http://schemas.microsoft.com/office/drawing/2014/main" id="{D8E1026E-38CC-4824-AB53-4D52B29C2C97}"/>
              </a:ext>
            </a:extLst>
          </p:cNvPr>
          <p:cNvSpPr>
            <a:spLocks noGrp="1"/>
          </p:cNvSpPr>
          <p:nvPr>
            <p:ph type="dt" sz="half" idx="10"/>
          </p:nvPr>
        </p:nvSpPr>
        <p:spPr/>
        <p:txBody>
          <a:bodyPr/>
          <a:lstStyle/>
          <a:p>
            <a:r>
              <a:rPr lang="en-US"/>
              <a:t>OHIO Up Close</a:t>
            </a:r>
          </a:p>
        </p:txBody>
      </p:sp>
      <p:sp>
        <p:nvSpPr>
          <p:cNvPr id="5" name="Footer Placeholder 4">
            <a:extLst>
              <a:ext uri="{FF2B5EF4-FFF2-40B4-BE49-F238E27FC236}">
                <a16:creationId xmlns:a16="http://schemas.microsoft.com/office/drawing/2014/main" id="{580F4F33-E04A-4343-81A9-B124FF437E3F}"/>
              </a:ext>
            </a:extLst>
          </p:cNvPr>
          <p:cNvSpPr>
            <a:spLocks noGrp="1"/>
          </p:cNvSpPr>
          <p:nvPr>
            <p:ph type="ftr" sz="quarter" idx="11"/>
          </p:nvPr>
        </p:nvSpPr>
        <p:spPr/>
        <p:txBody>
          <a:bodyPr/>
          <a:lstStyle/>
          <a:p>
            <a:r>
              <a:rPr lang="en-US" dirty="0"/>
              <a:t>DEPARTMENT OF HEARING, SPEECH, AND LANGUAGE SCIENCES</a:t>
            </a:r>
          </a:p>
        </p:txBody>
      </p:sp>
      <p:pic>
        <p:nvPicPr>
          <p:cNvPr id="6" name="Picture 6" descr="A picture containing text, dog, hot, food&#10;&#10;Description automatically generated">
            <a:extLst>
              <a:ext uri="{FF2B5EF4-FFF2-40B4-BE49-F238E27FC236}">
                <a16:creationId xmlns:a16="http://schemas.microsoft.com/office/drawing/2014/main" id="{EF37A942-7C48-45F2-B4DF-ACAEF1FFBB80}"/>
              </a:ext>
            </a:extLst>
          </p:cNvPr>
          <p:cNvPicPr>
            <a:picLocks noChangeAspect="1"/>
          </p:cNvPicPr>
          <p:nvPr/>
        </p:nvPicPr>
        <p:blipFill>
          <a:blip r:embed="rId2"/>
          <a:stretch>
            <a:fillRect/>
          </a:stretch>
        </p:blipFill>
        <p:spPr>
          <a:xfrm>
            <a:off x="222855" y="3037049"/>
            <a:ext cx="2314424" cy="2871541"/>
          </a:xfrm>
          <a:prstGeom prst="rect">
            <a:avLst/>
          </a:prstGeom>
        </p:spPr>
      </p:pic>
      <p:pic>
        <p:nvPicPr>
          <p:cNvPr id="7" name="Picture 7">
            <a:extLst>
              <a:ext uri="{FF2B5EF4-FFF2-40B4-BE49-F238E27FC236}">
                <a16:creationId xmlns:a16="http://schemas.microsoft.com/office/drawing/2014/main" id="{F7A3F867-951E-4EED-974F-B3DC9CFC3214}"/>
              </a:ext>
            </a:extLst>
          </p:cNvPr>
          <p:cNvPicPr>
            <a:picLocks noChangeAspect="1"/>
          </p:cNvPicPr>
          <p:nvPr/>
        </p:nvPicPr>
        <p:blipFill>
          <a:blip r:embed="rId3"/>
          <a:stretch>
            <a:fillRect/>
          </a:stretch>
        </p:blipFill>
        <p:spPr>
          <a:xfrm>
            <a:off x="2725208" y="2825749"/>
            <a:ext cx="2418291" cy="1936750"/>
          </a:xfrm>
          <a:prstGeom prst="rect">
            <a:avLst/>
          </a:prstGeom>
        </p:spPr>
      </p:pic>
      <p:pic>
        <p:nvPicPr>
          <p:cNvPr id="8" name="Picture 8" descr="A picture containing text, building, outdoor, restaurant&#10;&#10;Description automatically generated">
            <a:extLst>
              <a:ext uri="{FF2B5EF4-FFF2-40B4-BE49-F238E27FC236}">
                <a16:creationId xmlns:a16="http://schemas.microsoft.com/office/drawing/2014/main" id="{F307677D-4D46-4639-8511-6004BF4D09F6}"/>
              </a:ext>
            </a:extLst>
          </p:cNvPr>
          <p:cNvPicPr>
            <a:picLocks noChangeAspect="1"/>
          </p:cNvPicPr>
          <p:nvPr/>
        </p:nvPicPr>
        <p:blipFill>
          <a:blip r:embed="rId4"/>
          <a:stretch>
            <a:fillRect/>
          </a:stretch>
        </p:blipFill>
        <p:spPr>
          <a:xfrm>
            <a:off x="2729441" y="4874398"/>
            <a:ext cx="2415117" cy="1300202"/>
          </a:xfrm>
          <a:prstGeom prst="rect">
            <a:avLst/>
          </a:prstGeom>
        </p:spPr>
      </p:pic>
      <p:pic>
        <p:nvPicPr>
          <p:cNvPr id="9" name="Picture 9">
            <a:extLst>
              <a:ext uri="{FF2B5EF4-FFF2-40B4-BE49-F238E27FC236}">
                <a16:creationId xmlns:a16="http://schemas.microsoft.com/office/drawing/2014/main" id="{EB0A4616-79F2-4B9B-BEAD-7B4AC46A1299}"/>
              </a:ext>
            </a:extLst>
          </p:cNvPr>
          <p:cNvPicPr>
            <a:picLocks noChangeAspect="1"/>
          </p:cNvPicPr>
          <p:nvPr/>
        </p:nvPicPr>
        <p:blipFill>
          <a:blip r:embed="rId5"/>
          <a:stretch>
            <a:fillRect/>
          </a:stretch>
        </p:blipFill>
        <p:spPr>
          <a:xfrm>
            <a:off x="5486401" y="2882900"/>
            <a:ext cx="3171825" cy="3187700"/>
          </a:xfrm>
          <a:prstGeom prst="rect">
            <a:avLst/>
          </a:prstGeom>
        </p:spPr>
      </p:pic>
      <p:pic>
        <p:nvPicPr>
          <p:cNvPr id="10" name="Picture 10">
            <a:extLst>
              <a:ext uri="{FF2B5EF4-FFF2-40B4-BE49-F238E27FC236}">
                <a16:creationId xmlns:a16="http://schemas.microsoft.com/office/drawing/2014/main" id="{DE158382-566E-48F1-9E74-3BE580962AF7}"/>
              </a:ext>
            </a:extLst>
          </p:cNvPr>
          <p:cNvPicPr>
            <a:picLocks noChangeAspect="1"/>
          </p:cNvPicPr>
          <p:nvPr/>
        </p:nvPicPr>
        <p:blipFill>
          <a:blip r:embed="rId6"/>
          <a:stretch>
            <a:fillRect/>
          </a:stretch>
        </p:blipFill>
        <p:spPr>
          <a:xfrm>
            <a:off x="8936567" y="2657776"/>
            <a:ext cx="2743200" cy="1542448"/>
          </a:xfrm>
          <a:prstGeom prst="rect">
            <a:avLst/>
          </a:prstGeom>
        </p:spPr>
      </p:pic>
      <p:pic>
        <p:nvPicPr>
          <p:cNvPr id="11" name="Picture 11" descr="A picture containing outdoor, grass, mountain, city&#10;&#10;Description automatically generated">
            <a:extLst>
              <a:ext uri="{FF2B5EF4-FFF2-40B4-BE49-F238E27FC236}">
                <a16:creationId xmlns:a16="http://schemas.microsoft.com/office/drawing/2014/main" id="{34764D63-C40D-4716-B845-34A9799A86D5}"/>
              </a:ext>
            </a:extLst>
          </p:cNvPr>
          <p:cNvPicPr>
            <a:picLocks noChangeAspect="1"/>
          </p:cNvPicPr>
          <p:nvPr/>
        </p:nvPicPr>
        <p:blipFill>
          <a:blip r:embed="rId7"/>
          <a:stretch>
            <a:fillRect/>
          </a:stretch>
        </p:blipFill>
        <p:spPr>
          <a:xfrm>
            <a:off x="8968317" y="4311353"/>
            <a:ext cx="2743200" cy="1865376"/>
          </a:xfrm>
          <a:prstGeom prst="rect">
            <a:avLst/>
          </a:prstGeom>
        </p:spPr>
      </p:pic>
    </p:spTree>
    <p:extLst>
      <p:ext uri="{BB962C8B-B14F-4D97-AF65-F5344CB8AC3E}">
        <p14:creationId xmlns:p14="http://schemas.microsoft.com/office/powerpoint/2010/main" val="2736496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ECC2CA7A-DC78-4F77-8469-249B7DC8C64B}"/>
              </a:ext>
            </a:extLst>
          </p:cNvPr>
          <p:cNvPicPr>
            <a:picLocks noGrp="1" noChangeAspect="1"/>
          </p:cNvPicPr>
          <p:nvPr>
            <p:ph idx="1"/>
          </p:nvPr>
        </p:nvPicPr>
        <p:blipFill>
          <a:blip r:embed="rId2"/>
          <a:stretch>
            <a:fillRect/>
          </a:stretch>
        </p:blipFill>
        <p:spPr>
          <a:xfrm>
            <a:off x="252832" y="2133924"/>
            <a:ext cx="3382299" cy="2261460"/>
          </a:xfrm>
        </p:spPr>
      </p:pic>
      <p:sp>
        <p:nvSpPr>
          <p:cNvPr id="3" name="Title 2">
            <a:extLst>
              <a:ext uri="{FF2B5EF4-FFF2-40B4-BE49-F238E27FC236}">
                <a16:creationId xmlns:a16="http://schemas.microsoft.com/office/drawing/2014/main" id="{12133B34-289E-4C3F-963C-C7BAE217F52B}"/>
              </a:ext>
            </a:extLst>
          </p:cNvPr>
          <p:cNvSpPr>
            <a:spLocks noGrp="1"/>
          </p:cNvSpPr>
          <p:nvPr>
            <p:ph type="title"/>
          </p:nvPr>
        </p:nvSpPr>
        <p:spPr/>
        <p:txBody>
          <a:bodyPr/>
          <a:lstStyle/>
          <a:p>
            <a:r>
              <a:rPr lang="en-US">
                <a:ea typeface="P22 Mackinac Pro Book"/>
                <a:cs typeface="P22 Mackinac Pro Book"/>
              </a:rPr>
              <a:t>Enjoy the Beauty of our Campus... </a:t>
            </a:r>
            <a:br>
              <a:rPr lang="en-US">
                <a:ea typeface="P22 Mackinac Pro Book"/>
                <a:cs typeface="P22 Mackinac Pro Book"/>
              </a:rPr>
            </a:br>
            <a:r>
              <a:rPr lang="en-US">
                <a:ea typeface="P22 Mackinac Pro Book"/>
                <a:cs typeface="P22 Mackinac Pro Book"/>
              </a:rPr>
              <a:t>Year-Round!</a:t>
            </a:r>
            <a:endParaRPr lang="en-US">
              <a:cs typeface="P22 Mackinac Pro Book"/>
            </a:endParaRPr>
          </a:p>
        </p:txBody>
      </p:sp>
      <p:sp>
        <p:nvSpPr>
          <p:cNvPr id="4" name="Date Placeholder 3">
            <a:extLst>
              <a:ext uri="{FF2B5EF4-FFF2-40B4-BE49-F238E27FC236}">
                <a16:creationId xmlns:a16="http://schemas.microsoft.com/office/drawing/2014/main" id="{5BC58877-0ECE-40F8-86CD-A00AA06498DA}"/>
              </a:ext>
            </a:extLst>
          </p:cNvPr>
          <p:cNvSpPr>
            <a:spLocks noGrp="1"/>
          </p:cNvSpPr>
          <p:nvPr>
            <p:ph type="dt" sz="half" idx="10"/>
          </p:nvPr>
        </p:nvSpPr>
        <p:spPr/>
        <p:txBody>
          <a:bodyPr/>
          <a:lstStyle/>
          <a:p>
            <a:r>
              <a:rPr lang="en-US"/>
              <a:t>OHIO Up Close</a:t>
            </a:r>
          </a:p>
        </p:txBody>
      </p:sp>
      <p:sp>
        <p:nvSpPr>
          <p:cNvPr id="5" name="Footer Placeholder 4">
            <a:extLst>
              <a:ext uri="{FF2B5EF4-FFF2-40B4-BE49-F238E27FC236}">
                <a16:creationId xmlns:a16="http://schemas.microsoft.com/office/drawing/2014/main" id="{895E42C4-6D13-4E6E-964B-8EFAE3B62C45}"/>
              </a:ext>
            </a:extLst>
          </p:cNvPr>
          <p:cNvSpPr>
            <a:spLocks noGrp="1"/>
          </p:cNvSpPr>
          <p:nvPr>
            <p:ph type="ftr" sz="quarter" idx="11"/>
          </p:nvPr>
        </p:nvSpPr>
        <p:spPr/>
        <p:txBody>
          <a:bodyPr/>
          <a:lstStyle/>
          <a:p>
            <a:r>
              <a:rPr lang="en-US" dirty="0"/>
              <a:t>DEPARTMENT OF HEARING, SPEECH, AND LANGUAGE SCIENCES</a:t>
            </a:r>
          </a:p>
        </p:txBody>
      </p:sp>
      <p:pic>
        <p:nvPicPr>
          <p:cNvPr id="7" name="Picture 7" descr="A picture containing tree, outdoor, ground, park&#10;&#10;Description automatically generated">
            <a:extLst>
              <a:ext uri="{FF2B5EF4-FFF2-40B4-BE49-F238E27FC236}">
                <a16:creationId xmlns:a16="http://schemas.microsoft.com/office/drawing/2014/main" id="{3E015CD7-7CA6-4433-B995-9B9F372DDF93}"/>
              </a:ext>
            </a:extLst>
          </p:cNvPr>
          <p:cNvPicPr>
            <a:picLocks noChangeAspect="1"/>
          </p:cNvPicPr>
          <p:nvPr/>
        </p:nvPicPr>
        <p:blipFill>
          <a:blip r:embed="rId3"/>
          <a:stretch>
            <a:fillRect/>
          </a:stretch>
        </p:blipFill>
        <p:spPr>
          <a:xfrm>
            <a:off x="2768449" y="3553337"/>
            <a:ext cx="3850367" cy="2553945"/>
          </a:xfrm>
          <a:prstGeom prst="rect">
            <a:avLst/>
          </a:prstGeom>
        </p:spPr>
      </p:pic>
      <p:pic>
        <p:nvPicPr>
          <p:cNvPr id="8" name="Picture 8" descr="A picture containing text, grass, outdoor, tree&#10;&#10;Description automatically generated">
            <a:extLst>
              <a:ext uri="{FF2B5EF4-FFF2-40B4-BE49-F238E27FC236}">
                <a16:creationId xmlns:a16="http://schemas.microsoft.com/office/drawing/2014/main" id="{6FE599F7-DAC8-4D34-AAC5-1F952A86BD28}"/>
              </a:ext>
            </a:extLst>
          </p:cNvPr>
          <p:cNvPicPr>
            <a:picLocks noChangeAspect="1"/>
          </p:cNvPicPr>
          <p:nvPr/>
        </p:nvPicPr>
        <p:blipFill>
          <a:blip r:embed="rId4"/>
          <a:stretch>
            <a:fillRect/>
          </a:stretch>
        </p:blipFill>
        <p:spPr>
          <a:xfrm>
            <a:off x="5396442" y="2133600"/>
            <a:ext cx="3515783" cy="2347383"/>
          </a:xfrm>
          <a:prstGeom prst="rect">
            <a:avLst/>
          </a:prstGeom>
        </p:spPr>
      </p:pic>
      <p:pic>
        <p:nvPicPr>
          <p:cNvPr id="9" name="Picture 9">
            <a:extLst>
              <a:ext uri="{FF2B5EF4-FFF2-40B4-BE49-F238E27FC236}">
                <a16:creationId xmlns:a16="http://schemas.microsoft.com/office/drawing/2014/main" id="{88799C97-190E-4D8E-822B-CBDDC6F67531}"/>
              </a:ext>
            </a:extLst>
          </p:cNvPr>
          <p:cNvPicPr>
            <a:picLocks noChangeAspect="1"/>
          </p:cNvPicPr>
          <p:nvPr/>
        </p:nvPicPr>
        <p:blipFill>
          <a:blip r:embed="rId5"/>
          <a:stretch>
            <a:fillRect/>
          </a:stretch>
        </p:blipFill>
        <p:spPr>
          <a:xfrm>
            <a:off x="7909984" y="3509433"/>
            <a:ext cx="3907366" cy="2596091"/>
          </a:xfrm>
          <a:prstGeom prst="rect">
            <a:avLst/>
          </a:prstGeom>
        </p:spPr>
      </p:pic>
    </p:spTree>
    <p:extLst>
      <p:ext uri="{BB962C8B-B14F-4D97-AF65-F5344CB8AC3E}">
        <p14:creationId xmlns:p14="http://schemas.microsoft.com/office/powerpoint/2010/main" val="24157864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D1FB72-5445-448F-AF3E-1C2F046B18EB}"/>
              </a:ext>
            </a:extLst>
          </p:cNvPr>
          <p:cNvSpPr>
            <a:spLocks noGrp="1"/>
          </p:cNvSpPr>
          <p:nvPr>
            <p:ph idx="1"/>
          </p:nvPr>
        </p:nvSpPr>
        <p:spPr/>
        <p:txBody>
          <a:bodyPr vert="horz" lIns="91440" tIns="45720" rIns="91440" bIns="45720" rtlCol="0" anchor="t">
            <a:normAutofit/>
          </a:bodyPr>
          <a:lstStyle/>
          <a:p>
            <a:r>
              <a:rPr lang="en-US" dirty="0">
                <a:cs typeface="Proxima Nova"/>
              </a:rPr>
              <a:t>Don't overload yourself with too many difficult courses at one time</a:t>
            </a:r>
          </a:p>
          <a:p>
            <a:r>
              <a:rPr lang="en-US" dirty="0">
                <a:cs typeface="Proxima Nova"/>
              </a:rPr>
              <a:t>Go to PAL sessions if you can</a:t>
            </a:r>
          </a:p>
          <a:p>
            <a:r>
              <a:rPr lang="en-US" dirty="0">
                <a:cs typeface="Proxima Nova"/>
              </a:rPr>
              <a:t>Find a study method that works for you</a:t>
            </a:r>
            <a:r>
              <a:rPr lang="en-US">
                <a:cs typeface="Proxima Nova"/>
              </a:rPr>
              <a:t> and find peers to study with</a:t>
            </a:r>
            <a:endParaRPr lang="en-US" dirty="0">
              <a:cs typeface="Proxima Nova"/>
            </a:endParaRPr>
          </a:p>
          <a:p>
            <a:r>
              <a:rPr lang="en-US" dirty="0">
                <a:cs typeface="Proxima Nova"/>
              </a:rPr>
              <a:t>Make time for yourself &amp; things that you love</a:t>
            </a:r>
          </a:p>
          <a:p>
            <a:r>
              <a:rPr lang="en-US" dirty="0">
                <a:cs typeface="Proxima Nova"/>
              </a:rPr>
              <a:t>Get involved! Join a club...or two...or three</a:t>
            </a:r>
          </a:p>
          <a:p>
            <a:r>
              <a:rPr lang="en-US" dirty="0">
                <a:cs typeface="Proxima Nova"/>
              </a:rPr>
              <a:t>Find people with the same interests as you</a:t>
            </a:r>
          </a:p>
          <a:p>
            <a:r>
              <a:rPr lang="en-US" dirty="0">
                <a:cs typeface="Proxima Nova"/>
              </a:rPr>
              <a:t>Make good relationships with professors – they support you more than you know!</a:t>
            </a:r>
          </a:p>
        </p:txBody>
      </p:sp>
      <p:sp>
        <p:nvSpPr>
          <p:cNvPr id="3" name="Title 2">
            <a:extLst>
              <a:ext uri="{FF2B5EF4-FFF2-40B4-BE49-F238E27FC236}">
                <a16:creationId xmlns:a16="http://schemas.microsoft.com/office/drawing/2014/main" id="{D77B22D6-29CD-43BE-9175-FF2F40AF70C5}"/>
              </a:ext>
            </a:extLst>
          </p:cNvPr>
          <p:cNvSpPr>
            <a:spLocks noGrp="1"/>
          </p:cNvSpPr>
          <p:nvPr>
            <p:ph type="title"/>
          </p:nvPr>
        </p:nvSpPr>
        <p:spPr/>
        <p:txBody>
          <a:bodyPr/>
          <a:lstStyle/>
          <a:p>
            <a:r>
              <a:rPr lang="en-US">
                <a:ea typeface="P22 Mackinac Pro Book"/>
                <a:cs typeface="P22 Mackinac Pro Book"/>
              </a:rPr>
              <a:t>Tips from the Pros (Current Students)</a:t>
            </a:r>
            <a:endParaRPr lang="en-US"/>
          </a:p>
        </p:txBody>
      </p:sp>
      <p:sp>
        <p:nvSpPr>
          <p:cNvPr id="4" name="Date Placeholder 3">
            <a:extLst>
              <a:ext uri="{FF2B5EF4-FFF2-40B4-BE49-F238E27FC236}">
                <a16:creationId xmlns:a16="http://schemas.microsoft.com/office/drawing/2014/main" id="{6ADCE85A-5174-439D-ADEB-14A612BDC8F4}"/>
              </a:ext>
            </a:extLst>
          </p:cNvPr>
          <p:cNvSpPr>
            <a:spLocks noGrp="1"/>
          </p:cNvSpPr>
          <p:nvPr>
            <p:ph type="dt" sz="half" idx="10"/>
          </p:nvPr>
        </p:nvSpPr>
        <p:spPr/>
        <p:txBody>
          <a:bodyPr/>
          <a:lstStyle/>
          <a:p>
            <a:r>
              <a:rPr lang="en-US"/>
              <a:t>OHIO Up Close</a:t>
            </a:r>
          </a:p>
        </p:txBody>
      </p:sp>
      <p:sp>
        <p:nvSpPr>
          <p:cNvPr id="5" name="Footer Placeholder 4">
            <a:extLst>
              <a:ext uri="{FF2B5EF4-FFF2-40B4-BE49-F238E27FC236}">
                <a16:creationId xmlns:a16="http://schemas.microsoft.com/office/drawing/2014/main" id="{455A50A9-04F0-4537-A0FB-C811E1389A9C}"/>
              </a:ext>
            </a:extLst>
          </p:cNvPr>
          <p:cNvSpPr>
            <a:spLocks noGrp="1"/>
          </p:cNvSpPr>
          <p:nvPr>
            <p:ph type="ftr" sz="quarter" idx="11"/>
          </p:nvPr>
        </p:nvSpPr>
        <p:spPr/>
        <p:txBody>
          <a:bodyPr/>
          <a:lstStyle/>
          <a:p>
            <a:r>
              <a:rPr lang="en-US" dirty="0"/>
              <a:t>DEPARTMENT OF HEARING, SPEECH, AND LANGUAGE SCIENCES</a:t>
            </a:r>
          </a:p>
        </p:txBody>
      </p:sp>
    </p:spTree>
    <p:extLst>
      <p:ext uri="{BB962C8B-B14F-4D97-AF65-F5344CB8AC3E}">
        <p14:creationId xmlns:p14="http://schemas.microsoft.com/office/powerpoint/2010/main" val="18202659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8A49B078-616A-4948-A0E2-47AA03ED190A}"/>
              </a:ext>
            </a:extLst>
          </p:cNvPr>
          <p:cNvSpPr>
            <a:spLocks noGrp="1"/>
          </p:cNvSpPr>
          <p:nvPr>
            <p:ph type="title"/>
          </p:nvPr>
        </p:nvSpPr>
        <p:spPr/>
        <p:txBody>
          <a:bodyPr/>
          <a:lstStyle/>
          <a:p>
            <a:r>
              <a:rPr lang="en-US">
                <a:ea typeface="P22 Mackinac Pro Book"/>
              </a:rPr>
              <a:t>Questions?</a:t>
            </a:r>
            <a:endParaRPr lang="en-US"/>
          </a:p>
        </p:txBody>
      </p:sp>
      <p:sp>
        <p:nvSpPr>
          <p:cNvPr id="2" name="Date Placeholder 1">
            <a:extLst>
              <a:ext uri="{FF2B5EF4-FFF2-40B4-BE49-F238E27FC236}">
                <a16:creationId xmlns:a16="http://schemas.microsoft.com/office/drawing/2014/main" id="{69A06260-4270-EC45-B116-F264AD2535BC}"/>
              </a:ext>
            </a:extLst>
          </p:cNvPr>
          <p:cNvSpPr>
            <a:spLocks noGrp="1"/>
          </p:cNvSpPr>
          <p:nvPr>
            <p:ph type="dt" sz="half" idx="10"/>
          </p:nvPr>
        </p:nvSpPr>
        <p:spPr/>
        <p:txBody>
          <a:bodyPr anchor="ctr">
            <a:normAutofit/>
          </a:bodyPr>
          <a:lstStyle/>
          <a:p>
            <a:pPr>
              <a:spcAft>
                <a:spcPts val="600"/>
              </a:spcAft>
            </a:pPr>
            <a:r>
              <a:rPr lang="en-US"/>
              <a:t>OHIO Up Close</a:t>
            </a:r>
          </a:p>
        </p:txBody>
      </p:sp>
      <p:sp>
        <p:nvSpPr>
          <p:cNvPr id="3" name="Footer Placeholder 2">
            <a:extLst>
              <a:ext uri="{FF2B5EF4-FFF2-40B4-BE49-F238E27FC236}">
                <a16:creationId xmlns:a16="http://schemas.microsoft.com/office/drawing/2014/main" id="{BC6EDDBA-CA73-D944-950A-61D62AE84C22}"/>
              </a:ext>
            </a:extLst>
          </p:cNvPr>
          <p:cNvSpPr>
            <a:spLocks noGrp="1"/>
          </p:cNvSpPr>
          <p:nvPr>
            <p:ph type="ftr" sz="quarter" idx="11"/>
          </p:nvPr>
        </p:nvSpPr>
        <p:spPr/>
        <p:txBody>
          <a:bodyPr anchor="ctr">
            <a:normAutofit/>
          </a:bodyPr>
          <a:lstStyle/>
          <a:p>
            <a:pPr>
              <a:spcAft>
                <a:spcPts val="600"/>
              </a:spcAft>
            </a:pPr>
            <a:r>
              <a:rPr lang="en-US" dirty="0"/>
              <a:t>DEPARTMENT OF HEARING, SPEECH, AND LANGUAGE SCIENCES</a:t>
            </a:r>
          </a:p>
        </p:txBody>
      </p:sp>
    </p:spTree>
    <p:extLst>
      <p:ext uri="{BB962C8B-B14F-4D97-AF65-F5344CB8AC3E}">
        <p14:creationId xmlns:p14="http://schemas.microsoft.com/office/powerpoint/2010/main" val="11316188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FC3F257D-E4F1-9183-D996-C762F66F8D77}"/>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59FC1CC9-9160-6051-2F16-37FBD336F12E}"/>
              </a:ext>
            </a:extLst>
          </p:cNvPr>
          <p:cNvSpPr>
            <a:spLocks noGrp="1"/>
          </p:cNvSpPr>
          <p:nvPr>
            <p:ph type="title"/>
          </p:nvPr>
        </p:nvSpPr>
        <p:spPr/>
        <p:txBody>
          <a:bodyPr/>
          <a:lstStyle/>
          <a:p>
            <a:endParaRPr lang="en-US"/>
          </a:p>
        </p:txBody>
      </p:sp>
      <p:sp>
        <p:nvSpPr>
          <p:cNvPr id="4" name="Date Placeholder 3">
            <a:extLst>
              <a:ext uri="{FF2B5EF4-FFF2-40B4-BE49-F238E27FC236}">
                <a16:creationId xmlns:a16="http://schemas.microsoft.com/office/drawing/2014/main" id="{3E1D71E0-DF5A-29D2-FC9F-D9D641A6087D}"/>
              </a:ext>
            </a:extLst>
          </p:cNvPr>
          <p:cNvSpPr>
            <a:spLocks noGrp="1"/>
          </p:cNvSpPr>
          <p:nvPr>
            <p:ph type="dt" sz="half" idx="10"/>
          </p:nvPr>
        </p:nvSpPr>
        <p:spPr/>
        <p:txBody>
          <a:bodyPr/>
          <a:lstStyle/>
          <a:p>
            <a:r>
              <a:rPr lang="en-US"/>
              <a:t>OHIO Up Close</a:t>
            </a:r>
          </a:p>
        </p:txBody>
      </p:sp>
      <p:sp>
        <p:nvSpPr>
          <p:cNvPr id="5" name="Footer Placeholder 4">
            <a:extLst>
              <a:ext uri="{FF2B5EF4-FFF2-40B4-BE49-F238E27FC236}">
                <a16:creationId xmlns:a16="http://schemas.microsoft.com/office/drawing/2014/main" id="{FC781475-5FF9-1C59-5E1B-7CF3D3E3EE57}"/>
              </a:ext>
            </a:extLst>
          </p:cNvPr>
          <p:cNvSpPr>
            <a:spLocks noGrp="1"/>
          </p:cNvSpPr>
          <p:nvPr>
            <p:ph type="ftr" sz="quarter" idx="11"/>
          </p:nvPr>
        </p:nvSpPr>
        <p:spPr/>
        <p:txBody>
          <a:bodyPr/>
          <a:lstStyle/>
          <a:p>
            <a:r>
              <a:rPr lang="en-US" dirty="0"/>
              <a:t>DEPARTMENT OF HEARING, SPEECH, AND LANGUAGE SCIENCES</a:t>
            </a:r>
          </a:p>
        </p:txBody>
      </p:sp>
      <p:pic>
        <p:nvPicPr>
          <p:cNvPr id="6" name="Picture 5" descr="A white sign with black text&#10;&#10;AI-generated content may be incorrect.">
            <a:extLst>
              <a:ext uri="{FF2B5EF4-FFF2-40B4-BE49-F238E27FC236}">
                <a16:creationId xmlns:a16="http://schemas.microsoft.com/office/drawing/2014/main" id="{2C8AF358-42BE-5514-EBF5-FD7C2DA1FA9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977947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137630D-53F5-42AD-02B0-21B94AB3C3D0}"/>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02A2D7A9-2CAB-091A-CF5B-C9CE05E7C0E5}"/>
              </a:ext>
            </a:extLst>
          </p:cNvPr>
          <p:cNvSpPr>
            <a:spLocks noGrp="1"/>
          </p:cNvSpPr>
          <p:nvPr>
            <p:ph type="title"/>
          </p:nvPr>
        </p:nvSpPr>
        <p:spPr/>
        <p:txBody>
          <a:bodyPr/>
          <a:lstStyle/>
          <a:p>
            <a:endParaRPr lang="en-US"/>
          </a:p>
        </p:txBody>
      </p:sp>
      <p:sp>
        <p:nvSpPr>
          <p:cNvPr id="4" name="Date Placeholder 3">
            <a:extLst>
              <a:ext uri="{FF2B5EF4-FFF2-40B4-BE49-F238E27FC236}">
                <a16:creationId xmlns:a16="http://schemas.microsoft.com/office/drawing/2014/main" id="{CFB6071F-8F04-8378-98DE-0946A9F73481}"/>
              </a:ext>
            </a:extLst>
          </p:cNvPr>
          <p:cNvSpPr>
            <a:spLocks noGrp="1"/>
          </p:cNvSpPr>
          <p:nvPr>
            <p:ph type="dt" sz="half" idx="10"/>
          </p:nvPr>
        </p:nvSpPr>
        <p:spPr/>
        <p:txBody>
          <a:bodyPr/>
          <a:lstStyle/>
          <a:p>
            <a:r>
              <a:rPr lang="en-US"/>
              <a:t>OHIO Up Close</a:t>
            </a:r>
          </a:p>
        </p:txBody>
      </p:sp>
      <p:sp>
        <p:nvSpPr>
          <p:cNvPr id="5" name="Footer Placeholder 4">
            <a:extLst>
              <a:ext uri="{FF2B5EF4-FFF2-40B4-BE49-F238E27FC236}">
                <a16:creationId xmlns:a16="http://schemas.microsoft.com/office/drawing/2014/main" id="{274E6F6E-3434-282C-2809-941B0F61BC12}"/>
              </a:ext>
            </a:extLst>
          </p:cNvPr>
          <p:cNvSpPr>
            <a:spLocks noGrp="1"/>
          </p:cNvSpPr>
          <p:nvPr>
            <p:ph type="ftr" sz="quarter" idx="11"/>
          </p:nvPr>
        </p:nvSpPr>
        <p:spPr/>
        <p:txBody>
          <a:bodyPr/>
          <a:lstStyle/>
          <a:p>
            <a:r>
              <a:rPr lang="en-US" dirty="0"/>
              <a:t>DEPARTMENT OF HEARING, SPEECH, AND LANGUAGE SCIENCES</a:t>
            </a:r>
          </a:p>
        </p:txBody>
      </p:sp>
      <p:pic>
        <p:nvPicPr>
          <p:cNvPr id="6" name="Picture 5" descr="A sign with text on it&#10;&#10;AI-generated content may be incorrect.">
            <a:extLst>
              <a:ext uri="{FF2B5EF4-FFF2-40B4-BE49-F238E27FC236}">
                <a16:creationId xmlns:a16="http://schemas.microsoft.com/office/drawing/2014/main" id="{63DDD4EE-E580-3AAE-E561-BBEBBB22D62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632161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5417BC7-E9D5-E3ED-B927-5D31857F28AD}"/>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3B8C422D-E256-7F0A-3054-4EE6A682DCD8}"/>
              </a:ext>
            </a:extLst>
          </p:cNvPr>
          <p:cNvSpPr>
            <a:spLocks noGrp="1"/>
          </p:cNvSpPr>
          <p:nvPr>
            <p:ph type="title"/>
          </p:nvPr>
        </p:nvSpPr>
        <p:spPr/>
        <p:txBody>
          <a:bodyPr/>
          <a:lstStyle/>
          <a:p>
            <a:endParaRPr lang="en-US"/>
          </a:p>
        </p:txBody>
      </p:sp>
      <p:sp>
        <p:nvSpPr>
          <p:cNvPr id="4" name="Date Placeholder 3">
            <a:extLst>
              <a:ext uri="{FF2B5EF4-FFF2-40B4-BE49-F238E27FC236}">
                <a16:creationId xmlns:a16="http://schemas.microsoft.com/office/drawing/2014/main" id="{5983DC34-50A5-4ECD-B735-E2CD6A983A66}"/>
              </a:ext>
            </a:extLst>
          </p:cNvPr>
          <p:cNvSpPr>
            <a:spLocks noGrp="1"/>
          </p:cNvSpPr>
          <p:nvPr>
            <p:ph type="dt" sz="half" idx="10"/>
          </p:nvPr>
        </p:nvSpPr>
        <p:spPr/>
        <p:txBody>
          <a:bodyPr/>
          <a:lstStyle/>
          <a:p>
            <a:r>
              <a:rPr lang="en-US"/>
              <a:t>OHIO Up Close</a:t>
            </a:r>
          </a:p>
        </p:txBody>
      </p:sp>
      <p:sp>
        <p:nvSpPr>
          <p:cNvPr id="5" name="Footer Placeholder 4">
            <a:extLst>
              <a:ext uri="{FF2B5EF4-FFF2-40B4-BE49-F238E27FC236}">
                <a16:creationId xmlns:a16="http://schemas.microsoft.com/office/drawing/2014/main" id="{F4F44DD4-B710-EC70-3129-CDCEBCD5287C}"/>
              </a:ext>
            </a:extLst>
          </p:cNvPr>
          <p:cNvSpPr>
            <a:spLocks noGrp="1"/>
          </p:cNvSpPr>
          <p:nvPr>
            <p:ph type="ftr" sz="quarter" idx="11"/>
          </p:nvPr>
        </p:nvSpPr>
        <p:spPr/>
        <p:txBody>
          <a:bodyPr/>
          <a:lstStyle/>
          <a:p>
            <a:r>
              <a:rPr lang="en-US" dirty="0"/>
              <a:t>DEPARTMENT OF HEARING, SPEECH, AND LANGUAGE SCIENCES</a:t>
            </a:r>
          </a:p>
        </p:txBody>
      </p:sp>
      <p:pic>
        <p:nvPicPr>
          <p:cNvPr id="6" name="Picture 5" descr="A poster with hands pointing at each other&#10;&#10;AI-generated content may be incorrect.">
            <a:extLst>
              <a:ext uri="{FF2B5EF4-FFF2-40B4-BE49-F238E27FC236}">
                <a16:creationId xmlns:a16="http://schemas.microsoft.com/office/drawing/2014/main" id="{CA7638C6-ABAA-0879-B485-45248ADA9D9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334567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7F78260-EA43-32B2-7612-676F6453D6B1}"/>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380F88E1-156A-47F0-E306-EF00D1B8D011}"/>
              </a:ext>
            </a:extLst>
          </p:cNvPr>
          <p:cNvSpPr>
            <a:spLocks noGrp="1"/>
          </p:cNvSpPr>
          <p:nvPr>
            <p:ph type="title"/>
          </p:nvPr>
        </p:nvSpPr>
        <p:spPr/>
        <p:txBody>
          <a:bodyPr/>
          <a:lstStyle/>
          <a:p>
            <a:endParaRPr lang="en-US"/>
          </a:p>
        </p:txBody>
      </p:sp>
      <p:sp>
        <p:nvSpPr>
          <p:cNvPr id="4" name="Date Placeholder 3">
            <a:extLst>
              <a:ext uri="{FF2B5EF4-FFF2-40B4-BE49-F238E27FC236}">
                <a16:creationId xmlns:a16="http://schemas.microsoft.com/office/drawing/2014/main" id="{32CF434A-9C9F-9AB3-7CC3-B859D0A2E7A4}"/>
              </a:ext>
            </a:extLst>
          </p:cNvPr>
          <p:cNvSpPr>
            <a:spLocks noGrp="1"/>
          </p:cNvSpPr>
          <p:nvPr>
            <p:ph type="dt" sz="half" idx="10"/>
          </p:nvPr>
        </p:nvSpPr>
        <p:spPr/>
        <p:txBody>
          <a:bodyPr/>
          <a:lstStyle/>
          <a:p>
            <a:r>
              <a:rPr lang="en-US"/>
              <a:t>OHIO Up Close</a:t>
            </a:r>
          </a:p>
        </p:txBody>
      </p:sp>
      <p:sp>
        <p:nvSpPr>
          <p:cNvPr id="5" name="Footer Placeholder 4">
            <a:extLst>
              <a:ext uri="{FF2B5EF4-FFF2-40B4-BE49-F238E27FC236}">
                <a16:creationId xmlns:a16="http://schemas.microsoft.com/office/drawing/2014/main" id="{34FF55E8-C256-354E-20EA-7032E2339314}"/>
              </a:ext>
            </a:extLst>
          </p:cNvPr>
          <p:cNvSpPr>
            <a:spLocks noGrp="1"/>
          </p:cNvSpPr>
          <p:nvPr>
            <p:ph type="ftr" sz="quarter" idx="11"/>
          </p:nvPr>
        </p:nvSpPr>
        <p:spPr/>
        <p:txBody>
          <a:bodyPr/>
          <a:lstStyle/>
          <a:p>
            <a:r>
              <a:rPr lang="en-US" dirty="0"/>
              <a:t>DEPARTMENT OF HEARING, SPEECH, AND LANGUAGE SCIENCES</a:t>
            </a:r>
          </a:p>
        </p:txBody>
      </p:sp>
      <p:pic>
        <p:nvPicPr>
          <p:cNvPr id="6" name="Picture 5" descr="A white board with black text&#10;&#10;AI-generated content may be incorrect.">
            <a:extLst>
              <a:ext uri="{FF2B5EF4-FFF2-40B4-BE49-F238E27FC236}">
                <a16:creationId xmlns:a16="http://schemas.microsoft.com/office/drawing/2014/main" id="{8F1897E9-6910-468A-84AB-702B33B6A2B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366257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31F3FC4-A69C-B1FC-1FAD-5AFB478B9123}"/>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7624D336-6396-CB32-7147-D4B46FF32F9C}"/>
              </a:ext>
            </a:extLst>
          </p:cNvPr>
          <p:cNvSpPr>
            <a:spLocks noGrp="1"/>
          </p:cNvSpPr>
          <p:nvPr>
            <p:ph type="title"/>
          </p:nvPr>
        </p:nvSpPr>
        <p:spPr/>
        <p:txBody>
          <a:bodyPr/>
          <a:lstStyle/>
          <a:p>
            <a:endParaRPr lang="en-US"/>
          </a:p>
        </p:txBody>
      </p:sp>
      <p:sp>
        <p:nvSpPr>
          <p:cNvPr id="4" name="Date Placeholder 3">
            <a:extLst>
              <a:ext uri="{FF2B5EF4-FFF2-40B4-BE49-F238E27FC236}">
                <a16:creationId xmlns:a16="http://schemas.microsoft.com/office/drawing/2014/main" id="{CC4D5A11-95AF-40DA-7A9B-2DCB829CAD96}"/>
              </a:ext>
            </a:extLst>
          </p:cNvPr>
          <p:cNvSpPr>
            <a:spLocks noGrp="1"/>
          </p:cNvSpPr>
          <p:nvPr>
            <p:ph type="dt" sz="half" idx="10"/>
          </p:nvPr>
        </p:nvSpPr>
        <p:spPr/>
        <p:txBody>
          <a:bodyPr/>
          <a:lstStyle/>
          <a:p>
            <a:r>
              <a:rPr lang="en-US"/>
              <a:t>OHIO Up Close</a:t>
            </a:r>
          </a:p>
        </p:txBody>
      </p:sp>
      <p:sp>
        <p:nvSpPr>
          <p:cNvPr id="5" name="Footer Placeholder 4">
            <a:extLst>
              <a:ext uri="{FF2B5EF4-FFF2-40B4-BE49-F238E27FC236}">
                <a16:creationId xmlns:a16="http://schemas.microsoft.com/office/drawing/2014/main" id="{B6C64B19-FB57-7D34-AB13-8015A7B46BC7}"/>
              </a:ext>
            </a:extLst>
          </p:cNvPr>
          <p:cNvSpPr>
            <a:spLocks noGrp="1"/>
          </p:cNvSpPr>
          <p:nvPr>
            <p:ph type="ftr" sz="quarter" idx="11"/>
          </p:nvPr>
        </p:nvSpPr>
        <p:spPr/>
        <p:txBody>
          <a:bodyPr/>
          <a:lstStyle/>
          <a:p>
            <a:r>
              <a:rPr lang="en-US" dirty="0"/>
              <a:t>DEPARTMENT OF HEARING, SPEECH, AND LANGUAGE SCIENCES</a:t>
            </a:r>
          </a:p>
        </p:txBody>
      </p:sp>
      <p:pic>
        <p:nvPicPr>
          <p:cNvPr id="6" name="Picture 5" descr="A white sign with black text&#10;&#10;AI-generated content may be incorrect.">
            <a:extLst>
              <a:ext uri="{FF2B5EF4-FFF2-40B4-BE49-F238E27FC236}">
                <a16:creationId xmlns:a16="http://schemas.microsoft.com/office/drawing/2014/main" id="{4C964909-94F4-688E-1F20-AE0D817E636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961732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B569EC5-9285-971C-A833-33E5F6023A89}"/>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2E09AABF-21B0-4457-0B39-955AF6E0FE7A}"/>
              </a:ext>
            </a:extLst>
          </p:cNvPr>
          <p:cNvSpPr>
            <a:spLocks noGrp="1"/>
          </p:cNvSpPr>
          <p:nvPr>
            <p:ph type="title"/>
          </p:nvPr>
        </p:nvSpPr>
        <p:spPr/>
        <p:txBody>
          <a:bodyPr/>
          <a:lstStyle/>
          <a:p>
            <a:endParaRPr lang="en-US"/>
          </a:p>
        </p:txBody>
      </p:sp>
      <p:sp>
        <p:nvSpPr>
          <p:cNvPr id="4" name="Date Placeholder 3">
            <a:extLst>
              <a:ext uri="{FF2B5EF4-FFF2-40B4-BE49-F238E27FC236}">
                <a16:creationId xmlns:a16="http://schemas.microsoft.com/office/drawing/2014/main" id="{C47C0C26-4C99-4C8A-B795-E5D1E4DA3DB2}"/>
              </a:ext>
            </a:extLst>
          </p:cNvPr>
          <p:cNvSpPr>
            <a:spLocks noGrp="1"/>
          </p:cNvSpPr>
          <p:nvPr>
            <p:ph type="dt" sz="half" idx="10"/>
          </p:nvPr>
        </p:nvSpPr>
        <p:spPr/>
        <p:txBody>
          <a:bodyPr/>
          <a:lstStyle/>
          <a:p>
            <a:r>
              <a:rPr lang="en-US"/>
              <a:t>OHIO Up Close</a:t>
            </a:r>
          </a:p>
        </p:txBody>
      </p:sp>
      <p:sp>
        <p:nvSpPr>
          <p:cNvPr id="5" name="Footer Placeholder 4">
            <a:extLst>
              <a:ext uri="{FF2B5EF4-FFF2-40B4-BE49-F238E27FC236}">
                <a16:creationId xmlns:a16="http://schemas.microsoft.com/office/drawing/2014/main" id="{440D04E3-E1E2-85F8-9894-12AE469D8658}"/>
              </a:ext>
            </a:extLst>
          </p:cNvPr>
          <p:cNvSpPr>
            <a:spLocks noGrp="1"/>
          </p:cNvSpPr>
          <p:nvPr>
            <p:ph type="ftr" sz="quarter" idx="11"/>
          </p:nvPr>
        </p:nvSpPr>
        <p:spPr/>
        <p:txBody>
          <a:bodyPr/>
          <a:lstStyle/>
          <a:p>
            <a:r>
              <a:rPr lang="en-US" dirty="0"/>
              <a:t>DEPARTMENT OF HEARING, SPEECH, AND LANGUAGE SCIENCES</a:t>
            </a:r>
          </a:p>
        </p:txBody>
      </p:sp>
      <p:pic>
        <p:nvPicPr>
          <p:cNvPr id="6" name="Picture 5">
            <a:extLst>
              <a:ext uri="{FF2B5EF4-FFF2-40B4-BE49-F238E27FC236}">
                <a16:creationId xmlns:a16="http://schemas.microsoft.com/office/drawing/2014/main" id="{6FE6FEDC-8654-18FE-4AE6-A8D7CEEFFC2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86410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4A352D13-EDCC-481F-B4A8-CE3A1D1247FD}"/>
              </a:ext>
            </a:extLst>
          </p:cNvPr>
          <p:cNvSpPr>
            <a:spLocks noGrp="1"/>
          </p:cNvSpPr>
          <p:nvPr>
            <p:ph sz="half" idx="1"/>
          </p:nvPr>
        </p:nvSpPr>
        <p:spPr>
          <a:xfrm>
            <a:off x="1082034" y="2156346"/>
            <a:ext cx="4937765" cy="3821760"/>
          </a:xfrm>
        </p:spPr>
        <p:txBody>
          <a:bodyPr vert="horz" lIns="91440" tIns="45720" rIns="91440" bIns="45720" rtlCol="0" anchor="t">
            <a:normAutofit/>
          </a:bodyPr>
          <a:lstStyle/>
          <a:p>
            <a:pPr marL="0" indent="0">
              <a:buNone/>
            </a:pPr>
            <a:r>
              <a:rPr lang="en-US" dirty="0">
                <a:cs typeface="Proxima Nova"/>
              </a:rPr>
              <a:t>Hearing, Speech, and Language Sciences (HSLS) is an undergraduate major within the School of Rehabilitation Studies.</a:t>
            </a:r>
          </a:p>
          <a:p>
            <a:pPr marL="0" indent="0">
              <a:buNone/>
            </a:pPr>
            <a:endParaRPr lang="en-US" dirty="0">
              <a:cs typeface="Proxima Nova"/>
            </a:endParaRPr>
          </a:p>
          <a:p>
            <a:pPr marL="0" indent="0">
              <a:buNone/>
            </a:pPr>
            <a:r>
              <a:rPr lang="en-US" dirty="0">
                <a:cs typeface="Proxima Nova"/>
              </a:rPr>
              <a:t>Curriculum includes interdisciplinary coursework providing education of human communication processes, development, and speech &amp; hearing sciences.</a:t>
            </a:r>
            <a:endParaRPr lang="en-US" dirty="0"/>
          </a:p>
          <a:p>
            <a:pPr marL="0" indent="0">
              <a:buNone/>
            </a:pPr>
            <a:endParaRPr lang="en-US" dirty="0">
              <a:cs typeface="Proxima Nova"/>
            </a:endParaRPr>
          </a:p>
        </p:txBody>
      </p:sp>
      <p:pic>
        <p:nvPicPr>
          <p:cNvPr id="7" name="Picture 7">
            <a:extLst>
              <a:ext uri="{FF2B5EF4-FFF2-40B4-BE49-F238E27FC236}">
                <a16:creationId xmlns:a16="http://schemas.microsoft.com/office/drawing/2014/main" id="{E0755924-132B-4CA5-80D9-039D15B37D07}"/>
              </a:ext>
            </a:extLst>
          </p:cNvPr>
          <p:cNvPicPr>
            <a:picLocks noGrp="1" noChangeAspect="1"/>
          </p:cNvPicPr>
          <p:nvPr>
            <p:ph sz="half" idx="2"/>
          </p:nvPr>
        </p:nvPicPr>
        <p:blipFill>
          <a:blip r:embed="rId2"/>
          <a:srcRect/>
          <a:stretch/>
        </p:blipFill>
        <p:spPr>
          <a:xfrm>
            <a:off x="7235789" y="1950471"/>
            <a:ext cx="3874177" cy="3874177"/>
          </a:xfrm>
        </p:spPr>
      </p:pic>
      <p:sp>
        <p:nvSpPr>
          <p:cNvPr id="4" name="Date Placeholder 3">
            <a:extLst>
              <a:ext uri="{FF2B5EF4-FFF2-40B4-BE49-F238E27FC236}">
                <a16:creationId xmlns:a16="http://schemas.microsoft.com/office/drawing/2014/main" id="{5B74CD5E-05B0-4014-BE84-D090E98DB5AE}"/>
              </a:ext>
            </a:extLst>
          </p:cNvPr>
          <p:cNvSpPr>
            <a:spLocks noGrp="1"/>
          </p:cNvSpPr>
          <p:nvPr>
            <p:ph type="dt" sz="half" idx="10"/>
          </p:nvPr>
        </p:nvSpPr>
        <p:spPr/>
        <p:txBody>
          <a:bodyPr/>
          <a:lstStyle/>
          <a:p>
            <a:r>
              <a:rPr lang="en-US"/>
              <a:t>OHIO Up Close</a:t>
            </a:r>
          </a:p>
        </p:txBody>
      </p:sp>
      <p:sp>
        <p:nvSpPr>
          <p:cNvPr id="5" name="Footer Placeholder 4">
            <a:extLst>
              <a:ext uri="{FF2B5EF4-FFF2-40B4-BE49-F238E27FC236}">
                <a16:creationId xmlns:a16="http://schemas.microsoft.com/office/drawing/2014/main" id="{6F814B0C-B0A1-4B66-A55D-F33A77FC7D2B}"/>
              </a:ext>
            </a:extLst>
          </p:cNvPr>
          <p:cNvSpPr>
            <a:spLocks noGrp="1"/>
          </p:cNvSpPr>
          <p:nvPr>
            <p:ph type="ftr" sz="quarter" idx="11"/>
          </p:nvPr>
        </p:nvSpPr>
        <p:spPr/>
        <p:txBody>
          <a:bodyPr/>
          <a:lstStyle/>
          <a:p>
            <a:r>
              <a:rPr lang="en-US" dirty="0"/>
              <a:t>DEPARTMENT OF HEARING, SPEECH, AND LANGUAGE SCIENCES</a:t>
            </a:r>
          </a:p>
        </p:txBody>
      </p:sp>
      <p:sp>
        <p:nvSpPr>
          <p:cNvPr id="3" name="Title 2">
            <a:extLst>
              <a:ext uri="{FF2B5EF4-FFF2-40B4-BE49-F238E27FC236}">
                <a16:creationId xmlns:a16="http://schemas.microsoft.com/office/drawing/2014/main" id="{F7B756C0-8CEB-4647-8704-D01B1A7897A0}"/>
              </a:ext>
            </a:extLst>
          </p:cNvPr>
          <p:cNvSpPr>
            <a:spLocks noGrp="1"/>
          </p:cNvSpPr>
          <p:nvPr>
            <p:ph type="title"/>
          </p:nvPr>
        </p:nvSpPr>
        <p:spPr/>
        <p:txBody>
          <a:bodyPr>
            <a:normAutofit/>
          </a:bodyPr>
          <a:lstStyle/>
          <a:p>
            <a:r>
              <a:rPr lang="en-US" dirty="0">
                <a:ea typeface="P22 Mackinac Pro Book"/>
                <a:cs typeface="P22 Mackinac Pro Book"/>
              </a:rPr>
              <a:t>What is “Hearing, Speech, and Language Sciences" (BSHSLS)?</a:t>
            </a:r>
            <a:endParaRPr lang="en-US" dirty="0"/>
          </a:p>
        </p:txBody>
      </p:sp>
    </p:spTree>
    <p:extLst>
      <p:ext uri="{BB962C8B-B14F-4D97-AF65-F5344CB8AC3E}">
        <p14:creationId xmlns:p14="http://schemas.microsoft.com/office/powerpoint/2010/main" val="3014659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A70114-DE6D-4CBE-BD96-9E13DC34AAF7}"/>
              </a:ext>
            </a:extLst>
          </p:cNvPr>
          <p:cNvSpPr>
            <a:spLocks noGrp="1"/>
          </p:cNvSpPr>
          <p:nvPr>
            <p:ph sz="half" idx="1"/>
          </p:nvPr>
        </p:nvSpPr>
        <p:spPr/>
        <p:txBody>
          <a:bodyPr vert="horz" lIns="91440" tIns="45720" rIns="91440" bIns="45720" rtlCol="0" anchor="t">
            <a:normAutofit fontScale="92500" lnSpcReduction="10000"/>
          </a:bodyPr>
          <a:lstStyle/>
          <a:p>
            <a:pPr marL="0" indent="0">
              <a:buNone/>
            </a:pPr>
            <a:r>
              <a:rPr lang="en-US">
                <a:cs typeface="Proxima Nova"/>
              </a:rPr>
              <a:t>General Courses Include:</a:t>
            </a:r>
          </a:p>
          <a:p>
            <a:pPr marL="342900" indent="-342900"/>
            <a:r>
              <a:rPr lang="en-US">
                <a:cs typeface="Proxima Nova"/>
              </a:rPr>
              <a:t>Biology</a:t>
            </a:r>
          </a:p>
          <a:p>
            <a:pPr marL="342900" indent="-342900"/>
            <a:r>
              <a:rPr lang="en-US">
                <a:cs typeface="Proxima Nova"/>
              </a:rPr>
              <a:t>Statistics</a:t>
            </a:r>
          </a:p>
          <a:p>
            <a:pPr marL="342900" indent="-342900"/>
            <a:r>
              <a:rPr lang="en-US">
                <a:cs typeface="Proxima Nova"/>
              </a:rPr>
              <a:t>Physics OR Chemistry</a:t>
            </a:r>
          </a:p>
          <a:p>
            <a:pPr marL="342900" indent="-342900"/>
            <a:r>
              <a:rPr lang="en-US">
                <a:cs typeface="Proxima Nova"/>
              </a:rPr>
              <a:t>Intro to Special Education</a:t>
            </a:r>
          </a:p>
          <a:p>
            <a:pPr marL="342900" indent="-342900"/>
            <a:r>
              <a:rPr lang="en-US">
                <a:cs typeface="Proxima Nova"/>
              </a:rPr>
              <a:t>Child Development</a:t>
            </a:r>
          </a:p>
          <a:p>
            <a:pPr marL="342900" indent="-342900"/>
            <a:r>
              <a:rPr lang="en-US">
                <a:cs typeface="Proxima Nova"/>
              </a:rPr>
              <a:t>Anthropology</a:t>
            </a:r>
          </a:p>
          <a:p>
            <a:pPr marL="342900" indent="-342900"/>
            <a:r>
              <a:rPr lang="en-US">
                <a:cs typeface="Proxima Nova"/>
              </a:rPr>
              <a:t>Public Speaking</a:t>
            </a:r>
          </a:p>
          <a:p>
            <a:pPr marL="342900" indent="-342900"/>
            <a:r>
              <a:rPr lang="en-US">
                <a:cs typeface="Proxima Nova"/>
              </a:rPr>
              <a:t>Psychology</a:t>
            </a:r>
          </a:p>
          <a:p>
            <a:pPr marL="342900" indent="-342900"/>
            <a:r>
              <a:rPr lang="en-US">
                <a:cs typeface="Proxima Nova"/>
              </a:rPr>
              <a:t>…..and more!</a:t>
            </a:r>
          </a:p>
          <a:p>
            <a:pPr marL="342900" indent="-342900"/>
            <a:endParaRPr lang="en-US">
              <a:cs typeface="Proxima Nova"/>
            </a:endParaRPr>
          </a:p>
        </p:txBody>
      </p:sp>
      <p:sp>
        <p:nvSpPr>
          <p:cNvPr id="3" name="Content Placeholder 2">
            <a:extLst>
              <a:ext uri="{FF2B5EF4-FFF2-40B4-BE49-F238E27FC236}">
                <a16:creationId xmlns:a16="http://schemas.microsoft.com/office/drawing/2014/main" id="{8EC75270-BA4A-4A4A-9A68-C198B598C7DC}"/>
              </a:ext>
            </a:extLst>
          </p:cNvPr>
          <p:cNvSpPr>
            <a:spLocks noGrp="1"/>
          </p:cNvSpPr>
          <p:nvPr>
            <p:ph sz="half" idx="2"/>
          </p:nvPr>
        </p:nvSpPr>
        <p:spPr/>
        <p:txBody>
          <a:bodyPr vert="horz" lIns="91440" tIns="45720" rIns="91440" bIns="45720" rtlCol="0" anchor="t">
            <a:normAutofit fontScale="92500" lnSpcReduction="10000"/>
          </a:bodyPr>
          <a:lstStyle/>
          <a:p>
            <a:pPr marL="0" indent="0">
              <a:buNone/>
            </a:pPr>
            <a:r>
              <a:rPr lang="en-US" dirty="0">
                <a:cs typeface="Proxima Nova"/>
              </a:rPr>
              <a:t>HSLS Related Courses Include:</a:t>
            </a:r>
          </a:p>
          <a:p>
            <a:pPr marL="342900" indent="-342900"/>
            <a:r>
              <a:rPr lang="en-US" dirty="0">
                <a:cs typeface="Proxima Nova"/>
              </a:rPr>
              <a:t>Intro to HSLS</a:t>
            </a:r>
          </a:p>
          <a:p>
            <a:pPr marL="342900" indent="-342900"/>
            <a:r>
              <a:rPr lang="en-US" dirty="0">
                <a:cs typeface="Proxima Nova"/>
              </a:rPr>
              <a:t>Phonetics</a:t>
            </a:r>
          </a:p>
          <a:p>
            <a:pPr marL="342900" indent="-342900"/>
            <a:r>
              <a:rPr lang="en-US" dirty="0">
                <a:cs typeface="Proxima Nova"/>
              </a:rPr>
              <a:t>American Sign Language</a:t>
            </a:r>
          </a:p>
          <a:p>
            <a:pPr marL="342900" indent="-342900"/>
            <a:r>
              <a:rPr lang="en-US" dirty="0">
                <a:cs typeface="Proxima Nova"/>
              </a:rPr>
              <a:t>Anatomy &amp; Physiology of HSLS</a:t>
            </a:r>
          </a:p>
          <a:p>
            <a:pPr marL="342900" indent="-342900"/>
            <a:r>
              <a:rPr lang="en-US" dirty="0">
                <a:cs typeface="Proxima Nova"/>
              </a:rPr>
              <a:t>Speech Science</a:t>
            </a:r>
          </a:p>
          <a:p>
            <a:pPr marL="342900" indent="-342900"/>
            <a:r>
              <a:rPr lang="en-US" dirty="0">
                <a:cs typeface="Proxima Nova"/>
              </a:rPr>
              <a:t>Hearing Science</a:t>
            </a:r>
          </a:p>
          <a:p>
            <a:pPr marL="342900" indent="-342900"/>
            <a:r>
              <a:rPr lang="en-US" dirty="0">
                <a:cs typeface="Proxima Nova"/>
              </a:rPr>
              <a:t>Language Development</a:t>
            </a:r>
          </a:p>
          <a:p>
            <a:pPr marL="342900" indent="-342900"/>
            <a:r>
              <a:rPr lang="en-US" dirty="0">
                <a:cs typeface="Proxima Nova"/>
              </a:rPr>
              <a:t>Intro to Research in HSLS</a:t>
            </a:r>
          </a:p>
          <a:p>
            <a:pPr marL="342900" indent="-342900"/>
            <a:r>
              <a:rPr lang="en-US" dirty="0">
                <a:cs typeface="Proxima Nova"/>
              </a:rPr>
              <a:t>…..and more!</a:t>
            </a:r>
          </a:p>
        </p:txBody>
      </p:sp>
      <p:sp>
        <p:nvSpPr>
          <p:cNvPr id="4" name="Date Placeholder 3">
            <a:extLst>
              <a:ext uri="{FF2B5EF4-FFF2-40B4-BE49-F238E27FC236}">
                <a16:creationId xmlns:a16="http://schemas.microsoft.com/office/drawing/2014/main" id="{46341054-84B7-4839-881A-2DFE3AB096A3}"/>
              </a:ext>
            </a:extLst>
          </p:cNvPr>
          <p:cNvSpPr>
            <a:spLocks noGrp="1"/>
          </p:cNvSpPr>
          <p:nvPr>
            <p:ph type="dt" sz="half" idx="10"/>
          </p:nvPr>
        </p:nvSpPr>
        <p:spPr/>
        <p:txBody>
          <a:bodyPr/>
          <a:lstStyle/>
          <a:p>
            <a:r>
              <a:rPr lang="en-US"/>
              <a:t>OHIO Up Close</a:t>
            </a:r>
          </a:p>
        </p:txBody>
      </p:sp>
      <p:sp>
        <p:nvSpPr>
          <p:cNvPr id="5" name="Footer Placeholder 4">
            <a:extLst>
              <a:ext uri="{FF2B5EF4-FFF2-40B4-BE49-F238E27FC236}">
                <a16:creationId xmlns:a16="http://schemas.microsoft.com/office/drawing/2014/main" id="{AECB6628-81AE-4D48-97DF-BD2EE5E348DC}"/>
              </a:ext>
            </a:extLst>
          </p:cNvPr>
          <p:cNvSpPr>
            <a:spLocks noGrp="1"/>
          </p:cNvSpPr>
          <p:nvPr>
            <p:ph type="ftr" sz="quarter" idx="11"/>
          </p:nvPr>
        </p:nvSpPr>
        <p:spPr/>
        <p:txBody>
          <a:bodyPr/>
          <a:lstStyle/>
          <a:p>
            <a:r>
              <a:rPr lang="en-US" dirty="0"/>
              <a:t>DEPARTMENT OF HEARING, SPEECH, AND LANGUAGE SCIENCES</a:t>
            </a:r>
          </a:p>
        </p:txBody>
      </p:sp>
      <p:sp>
        <p:nvSpPr>
          <p:cNvPr id="6" name="Title 5">
            <a:extLst>
              <a:ext uri="{FF2B5EF4-FFF2-40B4-BE49-F238E27FC236}">
                <a16:creationId xmlns:a16="http://schemas.microsoft.com/office/drawing/2014/main" id="{9F3F940A-F645-4504-874E-1A54A1EDF85B}"/>
              </a:ext>
            </a:extLst>
          </p:cNvPr>
          <p:cNvSpPr>
            <a:spLocks noGrp="1"/>
          </p:cNvSpPr>
          <p:nvPr>
            <p:ph type="title"/>
          </p:nvPr>
        </p:nvSpPr>
        <p:spPr/>
        <p:txBody>
          <a:bodyPr/>
          <a:lstStyle/>
          <a:p>
            <a:r>
              <a:rPr lang="en-US">
                <a:ea typeface="P22 Mackinac Pro Book"/>
                <a:cs typeface="P22 Mackinac Pro Book"/>
              </a:rPr>
              <a:t>What courses will I take?</a:t>
            </a:r>
            <a:endParaRPr lang="en-US"/>
          </a:p>
        </p:txBody>
      </p:sp>
    </p:spTree>
    <p:extLst>
      <p:ext uri="{BB962C8B-B14F-4D97-AF65-F5344CB8AC3E}">
        <p14:creationId xmlns:p14="http://schemas.microsoft.com/office/powerpoint/2010/main" val="41930160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E9E997-F736-4CFD-B2BC-BC50361548D0}"/>
              </a:ext>
            </a:extLst>
          </p:cNvPr>
          <p:cNvSpPr>
            <a:spLocks noGrp="1"/>
          </p:cNvSpPr>
          <p:nvPr>
            <p:ph idx="1"/>
          </p:nvPr>
        </p:nvSpPr>
        <p:spPr/>
        <p:txBody>
          <a:bodyPr vert="horz" lIns="91440" tIns="45720" rIns="91440" bIns="45720" rtlCol="0" anchor="t">
            <a:normAutofit/>
          </a:bodyPr>
          <a:lstStyle/>
          <a:p>
            <a:pPr marL="0" indent="0" algn="ctr">
              <a:buNone/>
            </a:pPr>
            <a:r>
              <a:rPr lang="en-US" dirty="0">
                <a:cs typeface="Proxima Nova"/>
              </a:rPr>
              <a:t>The typical route for HSLS undergraduates is to go to graduate school for either speech language pathology or audiology. However, some graduates have chosen other paths such as research, education, and much more!</a:t>
            </a:r>
            <a:endParaRPr lang="en-US" dirty="0"/>
          </a:p>
        </p:txBody>
      </p:sp>
      <p:sp>
        <p:nvSpPr>
          <p:cNvPr id="6" name="Title 5">
            <a:extLst>
              <a:ext uri="{FF2B5EF4-FFF2-40B4-BE49-F238E27FC236}">
                <a16:creationId xmlns:a16="http://schemas.microsoft.com/office/drawing/2014/main" id="{E1428D77-5BA8-4D00-909B-A3578CB04E11}"/>
              </a:ext>
            </a:extLst>
          </p:cNvPr>
          <p:cNvSpPr>
            <a:spLocks noGrp="1"/>
          </p:cNvSpPr>
          <p:nvPr>
            <p:ph type="title"/>
          </p:nvPr>
        </p:nvSpPr>
        <p:spPr/>
        <p:txBody>
          <a:bodyPr/>
          <a:lstStyle/>
          <a:p>
            <a:r>
              <a:rPr lang="en-US" dirty="0">
                <a:ea typeface="P22 Mackinac Pro Book"/>
                <a:cs typeface="P22 Mackinac Pro Book"/>
              </a:rPr>
              <a:t>What can I do with my BSHSLS after graduation?</a:t>
            </a:r>
            <a:endParaRPr lang="en-US" dirty="0"/>
          </a:p>
        </p:txBody>
      </p:sp>
      <p:sp>
        <p:nvSpPr>
          <p:cNvPr id="4" name="Date Placeholder 3">
            <a:extLst>
              <a:ext uri="{FF2B5EF4-FFF2-40B4-BE49-F238E27FC236}">
                <a16:creationId xmlns:a16="http://schemas.microsoft.com/office/drawing/2014/main" id="{73E18F1B-65C8-45E9-958D-E1046EE8A3A4}"/>
              </a:ext>
            </a:extLst>
          </p:cNvPr>
          <p:cNvSpPr>
            <a:spLocks noGrp="1"/>
          </p:cNvSpPr>
          <p:nvPr>
            <p:ph type="dt" sz="half" idx="10"/>
          </p:nvPr>
        </p:nvSpPr>
        <p:spPr/>
        <p:txBody>
          <a:bodyPr/>
          <a:lstStyle/>
          <a:p>
            <a:r>
              <a:rPr lang="en-US"/>
              <a:t>OHIO Up Close</a:t>
            </a:r>
          </a:p>
        </p:txBody>
      </p:sp>
      <p:sp>
        <p:nvSpPr>
          <p:cNvPr id="5" name="Footer Placeholder 4">
            <a:extLst>
              <a:ext uri="{FF2B5EF4-FFF2-40B4-BE49-F238E27FC236}">
                <a16:creationId xmlns:a16="http://schemas.microsoft.com/office/drawing/2014/main" id="{5BEAA514-1E58-47AD-B491-5BAF4EA8A327}"/>
              </a:ext>
            </a:extLst>
          </p:cNvPr>
          <p:cNvSpPr>
            <a:spLocks noGrp="1"/>
          </p:cNvSpPr>
          <p:nvPr>
            <p:ph type="ftr" sz="quarter" idx="11"/>
          </p:nvPr>
        </p:nvSpPr>
        <p:spPr/>
        <p:txBody>
          <a:bodyPr/>
          <a:lstStyle/>
          <a:p>
            <a:r>
              <a:rPr lang="en-US" dirty="0"/>
              <a:t>DEPARTMENT OF HEARING, SPEECH, AND LANGUAGE SCIENCES</a:t>
            </a:r>
          </a:p>
        </p:txBody>
      </p:sp>
      <p:pic>
        <p:nvPicPr>
          <p:cNvPr id="7" name="Picture 7">
            <a:extLst>
              <a:ext uri="{FF2B5EF4-FFF2-40B4-BE49-F238E27FC236}">
                <a16:creationId xmlns:a16="http://schemas.microsoft.com/office/drawing/2014/main" id="{373588C4-0649-4571-8E9C-AA6A83549AAA}"/>
              </a:ext>
            </a:extLst>
          </p:cNvPr>
          <p:cNvPicPr>
            <a:picLocks noChangeAspect="1"/>
          </p:cNvPicPr>
          <p:nvPr/>
        </p:nvPicPr>
        <p:blipFill>
          <a:blip r:embed="rId2"/>
          <a:stretch>
            <a:fillRect/>
          </a:stretch>
        </p:blipFill>
        <p:spPr>
          <a:xfrm>
            <a:off x="2198915" y="3255127"/>
            <a:ext cx="7634514" cy="2815174"/>
          </a:xfrm>
          <a:prstGeom prst="rect">
            <a:avLst/>
          </a:prstGeom>
        </p:spPr>
      </p:pic>
    </p:spTree>
    <p:extLst>
      <p:ext uri="{BB962C8B-B14F-4D97-AF65-F5344CB8AC3E}">
        <p14:creationId xmlns:p14="http://schemas.microsoft.com/office/powerpoint/2010/main" val="40123519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9B4EFB-C931-4829-A910-52371933EFB4}"/>
              </a:ext>
            </a:extLst>
          </p:cNvPr>
          <p:cNvSpPr>
            <a:spLocks noGrp="1"/>
          </p:cNvSpPr>
          <p:nvPr>
            <p:ph sz="half" idx="1"/>
          </p:nvPr>
        </p:nvSpPr>
        <p:spPr/>
        <p:txBody>
          <a:bodyPr vert="horz" lIns="91440" tIns="45720" rIns="91440" bIns="45720" rtlCol="0" anchor="t">
            <a:normAutofit/>
          </a:bodyPr>
          <a:lstStyle/>
          <a:p>
            <a:pPr marL="0" indent="0" algn="ctr">
              <a:buNone/>
            </a:pPr>
            <a:r>
              <a:rPr lang="en-US" b="1" dirty="0">
                <a:cs typeface="Proxima Nova"/>
              </a:rPr>
              <a:t>Learning Communities</a:t>
            </a:r>
          </a:p>
          <a:p>
            <a:pPr marL="0" indent="0">
              <a:buNone/>
            </a:pPr>
            <a:r>
              <a:rPr lang="en-US" dirty="0">
                <a:cs typeface="Proxima Nova"/>
              </a:rPr>
              <a:t>Upon scheduling for classes, students have the opportunity to enter a HSLS learning community. Students take common courses together and develop relationships with peers who have the same interests. </a:t>
            </a:r>
          </a:p>
          <a:p>
            <a:pPr marL="0" indent="0" algn="ctr">
              <a:buNone/>
            </a:pPr>
            <a:endParaRPr lang="en-US" dirty="0">
              <a:cs typeface="Proxima Nova"/>
            </a:endParaRPr>
          </a:p>
        </p:txBody>
      </p:sp>
      <p:sp>
        <p:nvSpPr>
          <p:cNvPr id="3" name="Content Placeholder 2">
            <a:extLst>
              <a:ext uri="{FF2B5EF4-FFF2-40B4-BE49-F238E27FC236}">
                <a16:creationId xmlns:a16="http://schemas.microsoft.com/office/drawing/2014/main" id="{4047408F-CD09-4428-B56F-E8EB27B29242}"/>
              </a:ext>
            </a:extLst>
          </p:cNvPr>
          <p:cNvSpPr>
            <a:spLocks noGrp="1"/>
          </p:cNvSpPr>
          <p:nvPr>
            <p:ph sz="half" idx="2"/>
          </p:nvPr>
        </p:nvSpPr>
        <p:spPr/>
        <p:txBody>
          <a:bodyPr vert="horz" lIns="91440" tIns="45720" rIns="91440" bIns="45720" rtlCol="0" anchor="t">
            <a:normAutofit/>
          </a:bodyPr>
          <a:lstStyle/>
          <a:p>
            <a:pPr marL="0" indent="0" algn="ctr">
              <a:buNone/>
            </a:pPr>
            <a:r>
              <a:rPr lang="en-US" b="1" dirty="0">
                <a:cs typeface="Proxima Nova"/>
              </a:rPr>
              <a:t>American Sign Language Program</a:t>
            </a:r>
          </a:p>
          <a:p>
            <a:pPr marL="0" indent="0">
              <a:buNone/>
            </a:pPr>
            <a:r>
              <a:rPr lang="en-US" dirty="0">
                <a:cs typeface="Proxima Nova"/>
              </a:rPr>
              <a:t>Students have the opportunity to take up to 6 ASL classes, Deaf community, Deaf culture, and ASL Development. In fact, the first two ASL classes are required. A majority of the ASL faculty are culturally Deaf and members of the Deaf community.</a:t>
            </a:r>
          </a:p>
        </p:txBody>
      </p:sp>
      <p:sp>
        <p:nvSpPr>
          <p:cNvPr id="4" name="Date Placeholder 3">
            <a:extLst>
              <a:ext uri="{FF2B5EF4-FFF2-40B4-BE49-F238E27FC236}">
                <a16:creationId xmlns:a16="http://schemas.microsoft.com/office/drawing/2014/main" id="{207E1960-F061-4A34-A654-D0E29E550789}"/>
              </a:ext>
            </a:extLst>
          </p:cNvPr>
          <p:cNvSpPr>
            <a:spLocks noGrp="1"/>
          </p:cNvSpPr>
          <p:nvPr>
            <p:ph type="dt" sz="half" idx="10"/>
          </p:nvPr>
        </p:nvSpPr>
        <p:spPr/>
        <p:txBody>
          <a:bodyPr/>
          <a:lstStyle/>
          <a:p>
            <a:r>
              <a:rPr lang="en-US"/>
              <a:t>OHIO Up Close</a:t>
            </a:r>
          </a:p>
        </p:txBody>
      </p:sp>
      <p:sp>
        <p:nvSpPr>
          <p:cNvPr id="5" name="Footer Placeholder 4">
            <a:extLst>
              <a:ext uri="{FF2B5EF4-FFF2-40B4-BE49-F238E27FC236}">
                <a16:creationId xmlns:a16="http://schemas.microsoft.com/office/drawing/2014/main" id="{FB26BC10-0146-441B-BDC0-B1FB89E7858E}"/>
              </a:ext>
            </a:extLst>
          </p:cNvPr>
          <p:cNvSpPr>
            <a:spLocks noGrp="1"/>
          </p:cNvSpPr>
          <p:nvPr>
            <p:ph type="ftr" sz="quarter" idx="11"/>
          </p:nvPr>
        </p:nvSpPr>
        <p:spPr/>
        <p:txBody>
          <a:bodyPr/>
          <a:lstStyle/>
          <a:p>
            <a:r>
              <a:rPr lang="en-US" dirty="0"/>
              <a:t>DEPARTMENT OF HEARING, SPEECH, AND LANGUAGE SCIENCES</a:t>
            </a:r>
          </a:p>
        </p:txBody>
      </p:sp>
      <p:sp>
        <p:nvSpPr>
          <p:cNvPr id="6" name="Title 5">
            <a:extLst>
              <a:ext uri="{FF2B5EF4-FFF2-40B4-BE49-F238E27FC236}">
                <a16:creationId xmlns:a16="http://schemas.microsoft.com/office/drawing/2014/main" id="{B81E69B8-9D12-4C64-AA7E-375B94E48FC8}"/>
              </a:ext>
            </a:extLst>
          </p:cNvPr>
          <p:cNvSpPr>
            <a:spLocks noGrp="1"/>
          </p:cNvSpPr>
          <p:nvPr>
            <p:ph type="title"/>
          </p:nvPr>
        </p:nvSpPr>
        <p:spPr/>
        <p:txBody>
          <a:bodyPr/>
          <a:lstStyle/>
          <a:p>
            <a:r>
              <a:rPr lang="en-US">
                <a:ea typeface="P22 Mackinac Pro Book"/>
                <a:cs typeface="P22 Mackinac Pro Book"/>
              </a:rPr>
              <a:t>What is special about our program?</a:t>
            </a:r>
            <a:endParaRPr lang="en-US"/>
          </a:p>
        </p:txBody>
      </p:sp>
      <p:pic>
        <p:nvPicPr>
          <p:cNvPr id="7" name="Picture 7" descr="A picture containing text&#10;&#10;Description automatically generated">
            <a:extLst>
              <a:ext uri="{FF2B5EF4-FFF2-40B4-BE49-F238E27FC236}">
                <a16:creationId xmlns:a16="http://schemas.microsoft.com/office/drawing/2014/main" id="{2B2588EE-340C-4B84-9FCF-24C31B7F6785}"/>
              </a:ext>
            </a:extLst>
          </p:cNvPr>
          <p:cNvPicPr>
            <a:picLocks noChangeAspect="1"/>
          </p:cNvPicPr>
          <p:nvPr/>
        </p:nvPicPr>
        <p:blipFill>
          <a:blip r:embed="rId2"/>
          <a:stretch>
            <a:fillRect/>
          </a:stretch>
        </p:blipFill>
        <p:spPr>
          <a:xfrm>
            <a:off x="7391400" y="4904476"/>
            <a:ext cx="2743200" cy="837881"/>
          </a:xfrm>
          <a:prstGeom prst="rect">
            <a:avLst/>
          </a:prstGeom>
        </p:spPr>
      </p:pic>
      <p:pic>
        <p:nvPicPr>
          <p:cNvPr id="8" name="Picture 8" descr="Logo, company name&#10;&#10;Description automatically generated">
            <a:extLst>
              <a:ext uri="{FF2B5EF4-FFF2-40B4-BE49-F238E27FC236}">
                <a16:creationId xmlns:a16="http://schemas.microsoft.com/office/drawing/2014/main" id="{7A4B5BD7-2E53-4989-A2DF-BBCE0FBF7B47}"/>
              </a:ext>
            </a:extLst>
          </p:cNvPr>
          <p:cNvPicPr>
            <a:picLocks noChangeAspect="1"/>
          </p:cNvPicPr>
          <p:nvPr/>
        </p:nvPicPr>
        <p:blipFill>
          <a:blip r:embed="rId3"/>
          <a:stretch>
            <a:fillRect/>
          </a:stretch>
        </p:blipFill>
        <p:spPr>
          <a:xfrm>
            <a:off x="2120900" y="4616241"/>
            <a:ext cx="2085110" cy="1320061"/>
          </a:xfrm>
          <a:prstGeom prst="rect">
            <a:avLst/>
          </a:prstGeom>
        </p:spPr>
      </p:pic>
    </p:spTree>
    <p:extLst>
      <p:ext uri="{BB962C8B-B14F-4D97-AF65-F5344CB8AC3E}">
        <p14:creationId xmlns:p14="http://schemas.microsoft.com/office/powerpoint/2010/main" val="34707003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9F07E41-68F7-4B57-9789-B7D4C03C9480}"/>
              </a:ext>
            </a:extLst>
          </p:cNvPr>
          <p:cNvSpPr>
            <a:spLocks noGrp="1"/>
          </p:cNvSpPr>
          <p:nvPr>
            <p:ph idx="1"/>
          </p:nvPr>
        </p:nvSpPr>
        <p:spPr/>
        <p:txBody>
          <a:bodyPr vert="horz" lIns="91440" tIns="45720" rIns="91440" bIns="45720" rtlCol="0" anchor="t">
            <a:normAutofit/>
          </a:bodyPr>
          <a:lstStyle/>
          <a:p>
            <a:pPr marL="0" indent="0">
              <a:buNone/>
            </a:pPr>
            <a:r>
              <a:rPr lang="en-US" dirty="0">
                <a:ea typeface="+mn-lt"/>
                <a:cs typeface="+mn-lt"/>
              </a:rPr>
              <a:t>The faculty members of the Division of HEARING, SPEECH, AND LANGUAGE SCIENCES have an array of professional interests, and many have labs that are geared toward those interests. From an auditory electrophysiology to child language and dysphagia to speech-processing, there may be a lab to fit a prospective student or client's needs.</a:t>
            </a:r>
          </a:p>
          <a:p>
            <a:pPr marL="0" indent="0">
              <a:buNone/>
            </a:pPr>
            <a:endParaRPr lang="en-US" dirty="0">
              <a:cs typeface="Proxima Nova"/>
            </a:endParaRPr>
          </a:p>
          <a:p>
            <a:pPr marL="0" indent="0">
              <a:buNone/>
            </a:pPr>
            <a:r>
              <a:rPr lang="en-US" dirty="0">
                <a:cs typeface="Proxima Nova"/>
              </a:rPr>
              <a:t>Students may become involved in research by participating in ongoing studies, working in a faculty member's lab, taking the intro to research class, and even starting their own research project!</a:t>
            </a:r>
          </a:p>
        </p:txBody>
      </p:sp>
      <p:sp>
        <p:nvSpPr>
          <p:cNvPr id="6" name="Title 5">
            <a:extLst>
              <a:ext uri="{FF2B5EF4-FFF2-40B4-BE49-F238E27FC236}">
                <a16:creationId xmlns:a16="http://schemas.microsoft.com/office/drawing/2014/main" id="{2090EB51-6EB1-403C-B31F-81A04E2F4275}"/>
              </a:ext>
            </a:extLst>
          </p:cNvPr>
          <p:cNvSpPr>
            <a:spLocks noGrp="1"/>
          </p:cNvSpPr>
          <p:nvPr>
            <p:ph type="title"/>
          </p:nvPr>
        </p:nvSpPr>
        <p:spPr/>
        <p:txBody>
          <a:bodyPr/>
          <a:lstStyle/>
          <a:p>
            <a:r>
              <a:rPr lang="en-US" dirty="0">
                <a:ea typeface="P22 Mackinac Pro Book"/>
                <a:cs typeface="P22 Mackinac Pro Book"/>
              </a:rPr>
              <a:t>Do you have any HSLS related research experiences?</a:t>
            </a:r>
            <a:endParaRPr lang="en-US" dirty="0"/>
          </a:p>
        </p:txBody>
      </p:sp>
      <p:sp>
        <p:nvSpPr>
          <p:cNvPr id="4" name="Date Placeholder 3">
            <a:extLst>
              <a:ext uri="{FF2B5EF4-FFF2-40B4-BE49-F238E27FC236}">
                <a16:creationId xmlns:a16="http://schemas.microsoft.com/office/drawing/2014/main" id="{D1E8DF46-FE44-4399-A0DB-CF4A3433375A}"/>
              </a:ext>
            </a:extLst>
          </p:cNvPr>
          <p:cNvSpPr>
            <a:spLocks noGrp="1"/>
          </p:cNvSpPr>
          <p:nvPr>
            <p:ph type="dt" sz="half" idx="10"/>
          </p:nvPr>
        </p:nvSpPr>
        <p:spPr/>
        <p:txBody>
          <a:bodyPr/>
          <a:lstStyle/>
          <a:p>
            <a:r>
              <a:rPr lang="en-US"/>
              <a:t>OHIO Up Close</a:t>
            </a:r>
          </a:p>
        </p:txBody>
      </p:sp>
      <p:sp>
        <p:nvSpPr>
          <p:cNvPr id="5" name="Footer Placeholder 4">
            <a:extLst>
              <a:ext uri="{FF2B5EF4-FFF2-40B4-BE49-F238E27FC236}">
                <a16:creationId xmlns:a16="http://schemas.microsoft.com/office/drawing/2014/main" id="{44CAA7D7-5818-4C74-80C8-FF0597E56589}"/>
              </a:ext>
            </a:extLst>
          </p:cNvPr>
          <p:cNvSpPr>
            <a:spLocks noGrp="1"/>
          </p:cNvSpPr>
          <p:nvPr>
            <p:ph type="ftr" sz="quarter" idx="11"/>
          </p:nvPr>
        </p:nvSpPr>
        <p:spPr/>
        <p:txBody>
          <a:bodyPr/>
          <a:lstStyle/>
          <a:p>
            <a:r>
              <a:rPr lang="en-US" dirty="0"/>
              <a:t>DEPARTMENT OF HEARING, SPEECH, AND LANGUAGE SCIENCES</a:t>
            </a:r>
          </a:p>
        </p:txBody>
      </p:sp>
    </p:spTree>
    <p:extLst>
      <p:ext uri="{BB962C8B-B14F-4D97-AF65-F5344CB8AC3E}">
        <p14:creationId xmlns:p14="http://schemas.microsoft.com/office/powerpoint/2010/main" val="3454139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B1360D-1FA3-4A4E-9051-766733ABA25B}"/>
              </a:ext>
            </a:extLst>
          </p:cNvPr>
          <p:cNvSpPr>
            <a:spLocks noGrp="1"/>
          </p:cNvSpPr>
          <p:nvPr>
            <p:ph idx="1"/>
          </p:nvPr>
        </p:nvSpPr>
        <p:spPr/>
        <p:txBody>
          <a:bodyPr vert="horz" lIns="91440" tIns="45720" rIns="91440" bIns="45720" rtlCol="0" anchor="t">
            <a:normAutofit lnSpcReduction="10000"/>
          </a:bodyPr>
          <a:lstStyle/>
          <a:p>
            <a:pPr marL="0" indent="0">
              <a:buNone/>
            </a:pPr>
            <a:r>
              <a:rPr lang="en-US" dirty="0">
                <a:cs typeface="Proxima Nova"/>
              </a:rPr>
              <a:t>Yes! In fact, the HSLS program has leniency within the curriculum so a minor or certificate is easily accomplishable and sometimes even satisfy some HSLS requirements. Some common minors and certificates within HSLS include...</a:t>
            </a:r>
          </a:p>
          <a:p>
            <a:pPr marL="342900" indent="-342900"/>
            <a:r>
              <a:rPr lang="en-US" dirty="0">
                <a:cs typeface="Proxima Nova"/>
              </a:rPr>
              <a:t>Psychology</a:t>
            </a:r>
          </a:p>
          <a:p>
            <a:pPr marL="342900" indent="-342900"/>
            <a:r>
              <a:rPr lang="en-US" dirty="0">
                <a:cs typeface="Proxima Nova"/>
              </a:rPr>
              <a:t>Gerontology</a:t>
            </a:r>
          </a:p>
          <a:p>
            <a:pPr marL="342900" indent="-342900"/>
            <a:r>
              <a:rPr lang="en-US" dirty="0">
                <a:cs typeface="Proxima Nova"/>
              </a:rPr>
              <a:t>Community and Public Health</a:t>
            </a:r>
          </a:p>
          <a:p>
            <a:pPr marL="342900" indent="-342900"/>
            <a:r>
              <a:rPr lang="en-US" dirty="0">
                <a:cs typeface="Proxima Nova"/>
              </a:rPr>
              <a:t>Communications</a:t>
            </a:r>
          </a:p>
          <a:p>
            <a:pPr marL="342900" indent="-342900"/>
            <a:r>
              <a:rPr lang="en-US" dirty="0">
                <a:cs typeface="Proxima Nova"/>
              </a:rPr>
              <a:t>Professional Deaf Resources Liaison</a:t>
            </a:r>
          </a:p>
          <a:p>
            <a:pPr marL="342900" indent="-342900"/>
            <a:r>
              <a:rPr lang="en-US" dirty="0">
                <a:cs typeface="Proxima Nova"/>
              </a:rPr>
              <a:t>Business</a:t>
            </a:r>
          </a:p>
          <a:p>
            <a:pPr marL="342900" indent="-342900"/>
            <a:r>
              <a:rPr lang="en-US" dirty="0">
                <a:cs typeface="Proxima Nova"/>
              </a:rPr>
              <a:t>Linguistics</a:t>
            </a:r>
          </a:p>
          <a:p>
            <a:pPr marL="342900" indent="-342900"/>
            <a:endParaRPr lang="en-US" dirty="0">
              <a:cs typeface="Proxima Nova"/>
            </a:endParaRPr>
          </a:p>
        </p:txBody>
      </p:sp>
      <p:sp>
        <p:nvSpPr>
          <p:cNvPr id="6" name="Title 5">
            <a:extLst>
              <a:ext uri="{FF2B5EF4-FFF2-40B4-BE49-F238E27FC236}">
                <a16:creationId xmlns:a16="http://schemas.microsoft.com/office/drawing/2014/main" id="{08DF5AA7-BE0F-4144-8E11-E7A72D435F5C}"/>
              </a:ext>
            </a:extLst>
          </p:cNvPr>
          <p:cNvSpPr>
            <a:spLocks noGrp="1"/>
          </p:cNvSpPr>
          <p:nvPr>
            <p:ph type="title"/>
          </p:nvPr>
        </p:nvSpPr>
        <p:spPr/>
        <p:txBody>
          <a:bodyPr/>
          <a:lstStyle/>
          <a:p>
            <a:r>
              <a:rPr lang="en-US" dirty="0">
                <a:ea typeface="P22 Mackinac Pro Book"/>
                <a:cs typeface="P22 Mackinac Pro Book"/>
              </a:rPr>
              <a:t>Can I study a minor with my HSLS major?</a:t>
            </a:r>
            <a:endParaRPr lang="en-US" dirty="0">
              <a:ea typeface="P22 Mackinac Pro Book"/>
            </a:endParaRPr>
          </a:p>
        </p:txBody>
      </p:sp>
      <p:sp>
        <p:nvSpPr>
          <p:cNvPr id="4" name="Date Placeholder 3">
            <a:extLst>
              <a:ext uri="{FF2B5EF4-FFF2-40B4-BE49-F238E27FC236}">
                <a16:creationId xmlns:a16="http://schemas.microsoft.com/office/drawing/2014/main" id="{CA59C0BF-6296-44A1-A81A-85CEEFC12DA5}"/>
              </a:ext>
            </a:extLst>
          </p:cNvPr>
          <p:cNvSpPr>
            <a:spLocks noGrp="1"/>
          </p:cNvSpPr>
          <p:nvPr>
            <p:ph type="dt" sz="half" idx="10"/>
          </p:nvPr>
        </p:nvSpPr>
        <p:spPr/>
        <p:txBody>
          <a:bodyPr/>
          <a:lstStyle/>
          <a:p>
            <a:r>
              <a:rPr lang="en-US"/>
              <a:t>OHIO Up Close</a:t>
            </a:r>
          </a:p>
        </p:txBody>
      </p:sp>
      <p:sp>
        <p:nvSpPr>
          <p:cNvPr id="5" name="Footer Placeholder 4">
            <a:extLst>
              <a:ext uri="{FF2B5EF4-FFF2-40B4-BE49-F238E27FC236}">
                <a16:creationId xmlns:a16="http://schemas.microsoft.com/office/drawing/2014/main" id="{5EF2440A-3FA6-4127-923B-FA81B18E0D6B}"/>
              </a:ext>
            </a:extLst>
          </p:cNvPr>
          <p:cNvSpPr>
            <a:spLocks noGrp="1"/>
          </p:cNvSpPr>
          <p:nvPr>
            <p:ph type="ftr" sz="quarter" idx="11"/>
          </p:nvPr>
        </p:nvSpPr>
        <p:spPr/>
        <p:txBody>
          <a:bodyPr/>
          <a:lstStyle/>
          <a:p>
            <a:r>
              <a:rPr lang="en-US" dirty="0"/>
              <a:t>DEPARTMENT OF HEARING, SPEECH, AND LANGUAGE SCIENCES</a:t>
            </a:r>
          </a:p>
        </p:txBody>
      </p:sp>
    </p:spTree>
    <p:extLst>
      <p:ext uri="{BB962C8B-B14F-4D97-AF65-F5344CB8AC3E}">
        <p14:creationId xmlns:p14="http://schemas.microsoft.com/office/powerpoint/2010/main" val="35562143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67293E-206A-4F7F-81ED-22F3DF541271}"/>
              </a:ext>
            </a:extLst>
          </p:cNvPr>
          <p:cNvSpPr>
            <a:spLocks noGrp="1"/>
          </p:cNvSpPr>
          <p:nvPr>
            <p:ph idx="1"/>
          </p:nvPr>
        </p:nvSpPr>
        <p:spPr/>
        <p:txBody>
          <a:bodyPr vert="horz" lIns="91440" tIns="45720" rIns="91440" bIns="45720" rtlCol="0" anchor="t">
            <a:normAutofit/>
          </a:bodyPr>
          <a:lstStyle/>
          <a:p>
            <a:pPr marL="0" indent="0">
              <a:buNone/>
            </a:pPr>
            <a:r>
              <a:rPr lang="en-US">
                <a:cs typeface="Proxima Nova"/>
              </a:rPr>
              <a:t>Yes! Finding a part-time job is easy. There are student employment opportunities all over the University. Popular places include....</a:t>
            </a:r>
          </a:p>
          <a:p>
            <a:pPr marL="342900" indent="-342900"/>
            <a:r>
              <a:rPr lang="en-US">
                <a:cs typeface="Proxima Nova"/>
              </a:rPr>
              <a:t>Culinary Services</a:t>
            </a:r>
          </a:p>
          <a:p>
            <a:pPr marL="342900" indent="-342900"/>
            <a:r>
              <a:rPr lang="en-US">
                <a:cs typeface="Proxima Nova"/>
              </a:rPr>
              <a:t>Transportation &amp; Parking</a:t>
            </a:r>
          </a:p>
          <a:p>
            <a:pPr marL="342900" indent="-342900"/>
            <a:r>
              <a:rPr lang="en-US">
                <a:cs typeface="Proxima Nova"/>
              </a:rPr>
              <a:t>Student Affairs</a:t>
            </a:r>
          </a:p>
          <a:p>
            <a:pPr marL="342900" indent="-342900"/>
            <a:r>
              <a:rPr lang="en-US">
                <a:cs typeface="Proxima Nova"/>
              </a:rPr>
              <a:t>Heritage College of Osteopathic Medicine</a:t>
            </a:r>
          </a:p>
          <a:p>
            <a:pPr marL="0" indent="0">
              <a:buNone/>
            </a:pPr>
            <a:endParaRPr lang="en-US">
              <a:cs typeface="Proxima Nova"/>
            </a:endParaRPr>
          </a:p>
          <a:p>
            <a:pPr marL="0" indent="0">
              <a:buNone/>
            </a:pPr>
            <a:r>
              <a:rPr lang="en-US">
                <a:cs typeface="Proxima Nova"/>
              </a:rPr>
              <a:t>Job listings become available regularly throughout the semester on the Ohio University jobs website.</a:t>
            </a:r>
          </a:p>
        </p:txBody>
      </p:sp>
      <p:sp>
        <p:nvSpPr>
          <p:cNvPr id="6" name="Title 5">
            <a:extLst>
              <a:ext uri="{FF2B5EF4-FFF2-40B4-BE49-F238E27FC236}">
                <a16:creationId xmlns:a16="http://schemas.microsoft.com/office/drawing/2014/main" id="{0165ECBF-3510-4A06-AA28-2F5F8D2BCCA6}"/>
              </a:ext>
            </a:extLst>
          </p:cNvPr>
          <p:cNvSpPr>
            <a:spLocks noGrp="1"/>
          </p:cNvSpPr>
          <p:nvPr>
            <p:ph type="title"/>
          </p:nvPr>
        </p:nvSpPr>
        <p:spPr/>
        <p:txBody>
          <a:bodyPr/>
          <a:lstStyle/>
          <a:p>
            <a:r>
              <a:rPr lang="en-US">
                <a:ea typeface="P22 Mackinac Pro Book"/>
                <a:cs typeface="P22 Mackinac Pro Book"/>
              </a:rPr>
              <a:t>Can I have a job and go to school at the same time?</a:t>
            </a:r>
            <a:endParaRPr lang="en-US"/>
          </a:p>
        </p:txBody>
      </p:sp>
      <p:sp>
        <p:nvSpPr>
          <p:cNvPr id="4" name="Date Placeholder 3">
            <a:extLst>
              <a:ext uri="{FF2B5EF4-FFF2-40B4-BE49-F238E27FC236}">
                <a16:creationId xmlns:a16="http://schemas.microsoft.com/office/drawing/2014/main" id="{394FAD68-C3B8-49AE-98E8-0F0F88A295A4}"/>
              </a:ext>
            </a:extLst>
          </p:cNvPr>
          <p:cNvSpPr>
            <a:spLocks noGrp="1"/>
          </p:cNvSpPr>
          <p:nvPr>
            <p:ph type="dt" sz="half" idx="10"/>
          </p:nvPr>
        </p:nvSpPr>
        <p:spPr/>
        <p:txBody>
          <a:bodyPr/>
          <a:lstStyle/>
          <a:p>
            <a:r>
              <a:rPr lang="en-US"/>
              <a:t>OHIO Up Close</a:t>
            </a:r>
          </a:p>
        </p:txBody>
      </p:sp>
      <p:sp>
        <p:nvSpPr>
          <p:cNvPr id="5" name="Footer Placeholder 4">
            <a:extLst>
              <a:ext uri="{FF2B5EF4-FFF2-40B4-BE49-F238E27FC236}">
                <a16:creationId xmlns:a16="http://schemas.microsoft.com/office/drawing/2014/main" id="{7ADD6AD8-CF0E-4CE6-939D-5BF40D9552A8}"/>
              </a:ext>
            </a:extLst>
          </p:cNvPr>
          <p:cNvSpPr>
            <a:spLocks noGrp="1"/>
          </p:cNvSpPr>
          <p:nvPr>
            <p:ph type="ftr" sz="quarter" idx="11"/>
          </p:nvPr>
        </p:nvSpPr>
        <p:spPr/>
        <p:txBody>
          <a:bodyPr/>
          <a:lstStyle/>
          <a:p>
            <a:r>
              <a:rPr lang="en-US" dirty="0"/>
              <a:t>DEPARTMENT OF HEARING, SPEECH, AND LANGUAGE SCIENCES</a:t>
            </a:r>
          </a:p>
        </p:txBody>
      </p:sp>
    </p:spTree>
    <p:extLst>
      <p:ext uri="{BB962C8B-B14F-4D97-AF65-F5344CB8AC3E}">
        <p14:creationId xmlns:p14="http://schemas.microsoft.com/office/powerpoint/2010/main" val="13166247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CACAA92-2FD4-46B0-B5D1-8097F3FD966B}"/>
              </a:ext>
            </a:extLst>
          </p:cNvPr>
          <p:cNvSpPr>
            <a:spLocks noGrp="1"/>
          </p:cNvSpPr>
          <p:nvPr>
            <p:ph idx="1"/>
          </p:nvPr>
        </p:nvSpPr>
        <p:spPr/>
        <p:txBody>
          <a:bodyPr vert="horz" lIns="91440" tIns="45720" rIns="91440" bIns="45720" rtlCol="0" anchor="t">
            <a:normAutofit/>
          </a:bodyPr>
          <a:lstStyle/>
          <a:p>
            <a:pPr marL="0" indent="0">
              <a:buNone/>
            </a:pPr>
            <a:r>
              <a:rPr lang="en-US" dirty="0">
                <a:cs typeface="Proxima Nova"/>
              </a:rPr>
              <a:t>Ohio University has a club for every person and every hobby! Some HSLS related organizations include...</a:t>
            </a:r>
          </a:p>
        </p:txBody>
      </p:sp>
      <p:sp>
        <p:nvSpPr>
          <p:cNvPr id="6" name="Title 5">
            <a:extLst>
              <a:ext uri="{FF2B5EF4-FFF2-40B4-BE49-F238E27FC236}">
                <a16:creationId xmlns:a16="http://schemas.microsoft.com/office/drawing/2014/main" id="{48B125FD-4BF1-4236-9626-F01B481A861B}"/>
              </a:ext>
            </a:extLst>
          </p:cNvPr>
          <p:cNvSpPr>
            <a:spLocks noGrp="1"/>
          </p:cNvSpPr>
          <p:nvPr>
            <p:ph type="title"/>
          </p:nvPr>
        </p:nvSpPr>
        <p:spPr/>
        <p:txBody>
          <a:bodyPr/>
          <a:lstStyle/>
          <a:p>
            <a:r>
              <a:rPr lang="en-US">
                <a:ea typeface="P22 Mackinac Pro Book"/>
                <a:cs typeface="P22 Mackinac Pro Book"/>
              </a:rPr>
              <a:t>How can I get involved?</a:t>
            </a:r>
            <a:endParaRPr lang="en-US"/>
          </a:p>
        </p:txBody>
      </p:sp>
      <p:sp>
        <p:nvSpPr>
          <p:cNvPr id="4" name="Date Placeholder 3">
            <a:extLst>
              <a:ext uri="{FF2B5EF4-FFF2-40B4-BE49-F238E27FC236}">
                <a16:creationId xmlns:a16="http://schemas.microsoft.com/office/drawing/2014/main" id="{F2EED402-E359-4466-BC09-5A8456F9EED2}"/>
              </a:ext>
            </a:extLst>
          </p:cNvPr>
          <p:cNvSpPr>
            <a:spLocks noGrp="1"/>
          </p:cNvSpPr>
          <p:nvPr>
            <p:ph type="dt" sz="half" idx="10"/>
          </p:nvPr>
        </p:nvSpPr>
        <p:spPr/>
        <p:txBody>
          <a:bodyPr/>
          <a:lstStyle/>
          <a:p>
            <a:r>
              <a:rPr lang="en-US"/>
              <a:t>OHIO Up Close</a:t>
            </a:r>
          </a:p>
        </p:txBody>
      </p:sp>
      <p:sp>
        <p:nvSpPr>
          <p:cNvPr id="5" name="Footer Placeholder 4">
            <a:extLst>
              <a:ext uri="{FF2B5EF4-FFF2-40B4-BE49-F238E27FC236}">
                <a16:creationId xmlns:a16="http://schemas.microsoft.com/office/drawing/2014/main" id="{E04AB13E-DEE3-4579-BB71-8DFD9AA9FEB7}"/>
              </a:ext>
            </a:extLst>
          </p:cNvPr>
          <p:cNvSpPr>
            <a:spLocks noGrp="1"/>
          </p:cNvSpPr>
          <p:nvPr>
            <p:ph type="ftr" sz="quarter" idx="11"/>
          </p:nvPr>
        </p:nvSpPr>
        <p:spPr/>
        <p:txBody>
          <a:bodyPr/>
          <a:lstStyle/>
          <a:p>
            <a:r>
              <a:rPr lang="en-US" dirty="0"/>
              <a:t>DEPARTMENT OF HEARING, SPEECH, AND LANGUAGE SCIENCES</a:t>
            </a:r>
          </a:p>
        </p:txBody>
      </p:sp>
      <p:pic>
        <p:nvPicPr>
          <p:cNvPr id="3" name="Picture 6" descr="A group of people posing for a photo in front of a white house&#10;&#10;Description automatically generated">
            <a:extLst>
              <a:ext uri="{FF2B5EF4-FFF2-40B4-BE49-F238E27FC236}">
                <a16:creationId xmlns:a16="http://schemas.microsoft.com/office/drawing/2014/main" id="{11AE5222-B80C-4D2B-8702-0A96A52F27BD}"/>
              </a:ext>
            </a:extLst>
          </p:cNvPr>
          <p:cNvPicPr>
            <a:picLocks noChangeAspect="1"/>
          </p:cNvPicPr>
          <p:nvPr/>
        </p:nvPicPr>
        <p:blipFill>
          <a:blip r:embed="rId2"/>
          <a:stretch>
            <a:fillRect/>
          </a:stretch>
        </p:blipFill>
        <p:spPr>
          <a:xfrm>
            <a:off x="164496" y="3259969"/>
            <a:ext cx="3657600" cy="2725057"/>
          </a:xfrm>
          <a:prstGeom prst="rect">
            <a:avLst/>
          </a:prstGeom>
        </p:spPr>
      </p:pic>
      <p:pic>
        <p:nvPicPr>
          <p:cNvPr id="7" name="Picture 7">
            <a:extLst>
              <a:ext uri="{FF2B5EF4-FFF2-40B4-BE49-F238E27FC236}">
                <a16:creationId xmlns:a16="http://schemas.microsoft.com/office/drawing/2014/main" id="{D14AD97E-7E0A-4CA1-8A6A-F268E50E0692}"/>
              </a:ext>
            </a:extLst>
          </p:cNvPr>
          <p:cNvPicPr>
            <a:picLocks noChangeAspect="1"/>
          </p:cNvPicPr>
          <p:nvPr/>
        </p:nvPicPr>
        <p:blipFill>
          <a:blip r:embed="rId3"/>
          <a:stretch>
            <a:fillRect/>
          </a:stretch>
        </p:blipFill>
        <p:spPr>
          <a:xfrm>
            <a:off x="4165599" y="3307443"/>
            <a:ext cx="3585028" cy="2681514"/>
          </a:xfrm>
          <a:prstGeom prst="rect">
            <a:avLst/>
          </a:prstGeom>
        </p:spPr>
      </p:pic>
      <p:pic>
        <p:nvPicPr>
          <p:cNvPr id="8" name="Picture 8" descr="A picture containing background pattern&#10;&#10;Description automatically generated">
            <a:extLst>
              <a:ext uri="{FF2B5EF4-FFF2-40B4-BE49-F238E27FC236}">
                <a16:creationId xmlns:a16="http://schemas.microsoft.com/office/drawing/2014/main" id="{757165D0-3EDD-4059-B617-F729431CA640}"/>
              </a:ext>
            </a:extLst>
          </p:cNvPr>
          <p:cNvPicPr>
            <a:picLocks noChangeAspect="1"/>
          </p:cNvPicPr>
          <p:nvPr/>
        </p:nvPicPr>
        <p:blipFill>
          <a:blip r:embed="rId4"/>
          <a:stretch>
            <a:fillRect/>
          </a:stretch>
        </p:blipFill>
        <p:spPr>
          <a:xfrm>
            <a:off x="6531428" y="2630714"/>
            <a:ext cx="1262743" cy="1262743"/>
          </a:xfrm>
          <a:prstGeom prst="rect">
            <a:avLst/>
          </a:prstGeom>
        </p:spPr>
      </p:pic>
      <p:pic>
        <p:nvPicPr>
          <p:cNvPr id="9" name="Picture 9" descr="Logo&#10;&#10;Description automatically generated">
            <a:extLst>
              <a:ext uri="{FF2B5EF4-FFF2-40B4-BE49-F238E27FC236}">
                <a16:creationId xmlns:a16="http://schemas.microsoft.com/office/drawing/2014/main" id="{2A460400-186A-4E01-82AC-5A364EA6EEDA}"/>
              </a:ext>
            </a:extLst>
          </p:cNvPr>
          <p:cNvPicPr>
            <a:picLocks noChangeAspect="1"/>
          </p:cNvPicPr>
          <p:nvPr/>
        </p:nvPicPr>
        <p:blipFill>
          <a:blip r:embed="rId5"/>
          <a:stretch>
            <a:fillRect/>
          </a:stretch>
        </p:blipFill>
        <p:spPr>
          <a:xfrm>
            <a:off x="1240972" y="3013751"/>
            <a:ext cx="2743200" cy="932098"/>
          </a:xfrm>
          <a:prstGeom prst="rect">
            <a:avLst/>
          </a:prstGeom>
        </p:spPr>
      </p:pic>
      <p:pic>
        <p:nvPicPr>
          <p:cNvPr id="10" name="Picture 10">
            <a:extLst>
              <a:ext uri="{FF2B5EF4-FFF2-40B4-BE49-F238E27FC236}">
                <a16:creationId xmlns:a16="http://schemas.microsoft.com/office/drawing/2014/main" id="{911A28E6-0574-4A5C-95FA-951275DC1CB0}"/>
              </a:ext>
            </a:extLst>
          </p:cNvPr>
          <p:cNvPicPr>
            <a:picLocks noChangeAspect="1"/>
          </p:cNvPicPr>
          <p:nvPr/>
        </p:nvPicPr>
        <p:blipFill>
          <a:blip r:embed="rId6"/>
          <a:stretch>
            <a:fillRect/>
          </a:stretch>
        </p:blipFill>
        <p:spPr>
          <a:xfrm>
            <a:off x="8111066" y="3190119"/>
            <a:ext cx="3722612" cy="2794605"/>
          </a:xfrm>
          <a:prstGeom prst="rect">
            <a:avLst/>
          </a:prstGeom>
        </p:spPr>
      </p:pic>
      <p:pic>
        <p:nvPicPr>
          <p:cNvPr id="11" name="Picture 11" descr="A picture containing text&#10;&#10;Description automatically generated">
            <a:extLst>
              <a:ext uri="{FF2B5EF4-FFF2-40B4-BE49-F238E27FC236}">
                <a16:creationId xmlns:a16="http://schemas.microsoft.com/office/drawing/2014/main" id="{B3D310ED-5E12-49EF-9117-55D1258123C3}"/>
              </a:ext>
            </a:extLst>
          </p:cNvPr>
          <p:cNvPicPr>
            <a:picLocks noChangeAspect="1"/>
          </p:cNvPicPr>
          <p:nvPr/>
        </p:nvPicPr>
        <p:blipFill>
          <a:blip r:embed="rId7"/>
          <a:stretch>
            <a:fillRect/>
          </a:stretch>
        </p:blipFill>
        <p:spPr>
          <a:xfrm>
            <a:off x="10663312" y="2482698"/>
            <a:ext cx="1409701" cy="1404410"/>
          </a:xfrm>
          <a:prstGeom prst="rect">
            <a:avLst/>
          </a:prstGeom>
        </p:spPr>
      </p:pic>
    </p:spTree>
    <p:extLst>
      <p:ext uri="{BB962C8B-B14F-4D97-AF65-F5344CB8AC3E}">
        <p14:creationId xmlns:p14="http://schemas.microsoft.com/office/powerpoint/2010/main" val="1979041667"/>
      </p:ext>
    </p:extLst>
  </p:cSld>
  <p:clrMapOvr>
    <a:masterClrMapping/>
  </p:clrMapOvr>
</p:sld>
</file>

<file path=ppt/theme/theme1.xml><?xml version="1.0" encoding="utf-8"?>
<a:theme xmlns:a="http://schemas.openxmlformats.org/drawingml/2006/main" name="Forever OHIO - Dark">
  <a:themeElements>
    <a:clrScheme name="Forever OHIO Dark">
      <a:dk1>
        <a:srgbClr val="114734"/>
      </a:dk1>
      <a:lt1>
        <a:srgbClr val="F8F6F0"/>
      </a:lt1>
      <a:dk2>
        <a:srgbClr val="006648"/>
      </a:dk2>
      <a:lt2>
        <a:srgbClr val="FFFCF4"/>
      </a:lt2>
      <a:accent1>
        <a:srgbClr val="00694D"/>
      </a:accent1>
      <a:accent2>
        <a:srgbClr val="FA4616"/>
      </a:accent2>
      <a:accent3>
        <a:srgbClr val="766E63"/>
      </a:accent3>
      <a:accent4>
        <a:srgbClr val="A98A00"/>
      </a:accent4>
      <a:accent5>
        <a:srgbClr val="B4E3D7"/>
      </a:accent5>
      <a:accent6>
        <a:srgbClr val="E6ECC2"/>
      </a:accent6>
      <a:hlink>
        <a:srgbClr val="99CE5F"/>
      </a:hlink>
      <a:folHlink>
        <a:srgbClr val="8AB958"/>
      </a:folHlink>
    </a:clrScheme>
    <a:fontScheme name="ForeverOHIO">
      <a:majorFont>
        <a:latin typeface="P22 Mackinac Pro Book"/>
        <a:ea typeface=""/>
        <a:cs typeface=""/>
      </a:majorFont>
      <a:minorFont>
        <a:latin typeface="Proxima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hio_University_Powerpoint_Template" id="{96A2D130-C817-3A48-B073-5F38A56F9775}" vid="{E8E2D9A7-67EA-CE4B-BF5B-C4EC48EA6BC7}"/>
    </a:ext>
  </a:extLst>
</a:theme>
</file>

<file path=ppt/theme/theme2.xml><?xml version="1.0" encoding="utf-8"?>
<a:theme xmlns:a="http://schemas.openxmlformats.org/drawingml/2006/main" name="Forever OHIO - Light">
  <a:themeElements>
    <a:clrScheme name="Forever OHIO Dark">
      <a:dk1>
        <a:srgbClr val="114734"/>
      </a:dk1>
      <a:lt1>
        <a:srgbClr val="F8F6F0"/>
      </a:lt1>
      <a:dk2>
        <a:srgbClr val="006648"/>
      </a:dk2>
      <a:lt2>
        <a:srgbClr val="FFFCF4"/>
      </a:lt2>
      <a:accent1>
        <a:srgbClr val="00694D"/>
      </a:accent1>
      <a:accent2>
        <a:srgbClr val="FA4616"/>
      </a:accent2>
      <a:accent3>
        <a:srgbClr val="766E63"/>
      </a:accent3>
      <a:accent4>
        <a:srgbClr val="A98A00"/>
      </a:accent4>
      <a:accent5>
        <a:srgbClr val="B4E3D7"/>
      </a:accent5>
      <a:accent6>
        <a:srgbClr val="E6ECC2"/>
      </a:accent6>
      <a:hlink>
        <a:srgbClr val="99CE5F"/>
      </a:hlink>
      <a:folHlink>
        <a:srgbClr val="8AB958"/>
      </a:folHlink>
    </a:clrScheme>
    <a:fontScheme name="ForeverOHIO">
      <a:majorFont>
        <a:latin typeface="P22 Mackinac Pro Book"/>
        <a:ea typeface=""/>
        <a:cs typeface=""/>
      </a:majorFont>
      <a:minorFont>
        <a:latin typeface="Proxima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hio_University_Powerpoint_Template" id="{96A2D130-C817-3A48-B073-5F38A56F9775}" vid="{DADA01F0-A89A-CD4F-A6F8-B5B34E2DC3D8}"/>
    </a:ext>
  </a:extLst>
</a:theme>
</file>

<file path=ppt/theme/theme3.xml><?xml version="1.0" encoding="utf-8"?>
<a:theme xmlns:a="http://schemas.openxmlformats.org/drawingml/2006/main" name="Cutler Dark">
  <a:themeElements>
    <a:clrScheme name="Forever OHIO Dark">
      <a:dk1>
        <a:srgbClr val="114734"/>
      </a:dk1>
      <a:lt1>
        <a:srgbClr val="F8F6F0"/>
      </a:lt1>
      <a:dk2>
        <a:srgbClr val="006648"/>
      </a:dk2>
      <a:lt2>
        <a:srgbClr val="FFFCF4"/>
      </a:lt2>
      <a:accent1>
        <a:srgbClr val="00694D"/>
      </a:accent1>
      <a:accent2>
        <a:srgbClr val="FA4616"/>
      </a:accent2>
      <a:accent3>
        <a:srgbClr val="766E63"/>
      </a:accent3>
      <a:accent4>
        <a:srgbClr val="A98A00"/>
      </a:accent4>
      <a:accent5>
        <a:srgbClr val="B4E3D7"/>
      </a:accent5>
      <a:accent6>
        <a:srgbClr val="E6ECC2"/>
      </a:accent6>
      <a:hlink>
        <a:srgbClr val="99CE5F"/>
      </a:hlink>
      <a:folHlink>
        <a:srgbClr val="8AB958"/>
      </a:folHlink>
    </a:clrScheme>
    <a:fontScheme name="ForeverOHIO">
      <a:majorFont>
        <a:latin typeface="P22 Mackinac Pro Book"/>
        <a:ea typeface=""/>
        <a:cs typeface=""/>
      </a:majorFont>
      <a:minorFont>
        <a:latin typeface="Proxima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hio_University_Powerpoint_Template" id="{96A2D130-C817-3A48-B073-5F38A56F9775}" vid="{E8E2D9A7-67EA-CE4B-BF5B-C4EC48EA6BC7}"/>
    </a:ext>
  </a:extLst>
</a:theme>
</file>

<file path=ppt/theme/theme4.xml><?xml version="1.0" encoding="utf-8"?>
<a:theme xmlns:a="http://schemas.openxmlformats.org/drawingml/2006/main" name="Cutler Light">
  <a:themeElements>
    <a:clrScheme name="Forever OHIO Dark">
      <a:dk1>
        <a:srgbClr val="114734"/>
      </a:dk1>
      <a:lt1>
        <a:srgbClr val="F8F6F0"/>
      </a:lt1>
      <a:dk2>
        <a:srgbClr val="006648"/>
      </a:dk2>
      <a:lt2>
        <a:srgbClr val="FFFCF4"/>
      </a:lt2>
      <a:accent1>
        <a:srgbClr val="00694D"/>
      </a:accent1>
      <a:accent2>
        <a:srgbClr val="FA4616"/>
      </a:accent2>
      <a:accent3>
        <a:srgbClr val="766E63"/>
      </a:accent3>
      <a:accent4>
        <a:srgbClr val="A98A00"/>
      </a:accent4>
      <a:accent5>
        <a:srgbClr val="B4E3D7"/>
      </a:accent5>
      <a:accent6>
        <a:srgbClr val="E6ECC2"/>
      </a:accent6>
      <a:hlink>
        <a:srgbClr val="99CE5F"/>
      </a:hlink>
      <a:folHlink>
        <a:srgbClr val="8AB958"/>
      </a:folHlink>
    </a:clrScheme>
    <a:fontScheme name="ForeverOHIO">
      <a:majorFont>
        <a:latin typeface="P22 Mackinac Pro Book"/>
        <a:ea typeface=""/>
        <a:cs typeface=""/>
      </a:majorFont>
      <a:minorFont>
        <a:latin typeface="Proxima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hio_University_Powerpoint_Template" id="{96A2D130-C817-3A48-B073-5F38A56F9775}" vid="{08172613-8834-5B4A-8532-6F9723108CE5}"/>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7528302D91E1042A2787C8087A23928" ma:contentTypeVersion="2" ma:contentTypeDescription="Create a new document." ma:contentTypeScope="" ma:versionID="1bc3453157f5248ef394415bdd34e7ba">
  <xsd:schema xmlns:xsd="http://www.w3.org/2001/XMLSchema" xmlns:xs="http://www.w3.org/2001/XMLSchema" xmlns:p="http://schemas.microsoft.com/office/2006/metadata/properties" xmlns:ns2="d22edd1e-0214-4897-b854-9234fbe73a61" targetNamespace="http://schemas.microsoft.com/office/2006/metadata/properties" ma:root="true" ma:fieldsID="4c15346c65038b6e0eef184534d2a456" ns2:_="">
    <xsd:import namespace="d22edd1e-0214-4897-b854-9234fbe73a61"/>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2edd1e-0214-4897-b854-9234fbe73a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CE099C3-F8B3-4B49-87CB-DF1D1A7E7ECB}">
  <ds:schemaRefs>
    <ds:schemaRef ds:uri="d22edd1e-0214-4897-b854-9234fbe73a6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57DA566-1CB3-4DDD-B396-34981ACF5B81}">
  <ds:schemaRefs>
    <ds:schemaRef ds:uri="d22edd1e-0214-4897-b854-9234fbe73a6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7D5BEC5-7293-436C-858B-75E6BF32284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21</TotalTime>
  <Words>799</Words>
  <Application>Microsoft Office PowerPoint</Application>
  <PresentationFormat>Widescreen</PresentationFormat>
  <Paragraphs>95</Paragraphs>
  <Slides>19</Slides>
  <Notes>0</Notes>
  <HiddenSlides>0</HiddenSlides>
  <MMClips>0</MMClips>
  <ScaleCrop>false</ScaleCrop>
  <HeadingPairs>
    <vt:vector size="4" baseType="variant">
      <vt:variant>
        <vt:lpstr>Theme</vt:lpstr>
      </vt:variant>
      <vt:variant>
        <vt:i4>4</vt:i4>
      </vt:variant>
      <vt:variant>
        <vt:lpstr>Slide Titles</vt:lpstr>
      </vt:variant>
      <vt:variant>
        <vt:i4>19</vt:i4>
      </vt:variant>
    </vt:vector>
  </HeadingPairs>
  <TitlesOfParts>
    <vt:vector size="23" baseType="lpstr">
      <vt:lpstr>Forever OHIO - Dark</vt:lpstr>
      <vt:lpstr>Forever OHIO - Light</vt:lpstr>
      <vt:lpstr>Cutler Dark</vt:lpstr>
      <vt:lpstr>Cutler Light</vt:lpstr>
      <vt:lpstr>Ohio University Experience Day</vt:lpstr>
      <vt:lpstr>What is “Hearing, Speech, and Language Sciences" (BSHSLS)?</vt:lpstr>
      <vt:lpstr>What courses will I take?</vt:lpstr>
      <vt:lpstr>What can I do with my BSHSLS after graduation?</vt:lpstr>
      <vt:lpstr>What is special about our program?</vt:lpstr>
      <vt:lpstr>Do you have any HSLS related research experiences?</vt:lpstr>
      <vt:lpstr>Can I study a minor with my HSLS major?</vt:lpstr>
      <vt:lpstr>Can I have a job and go to school at the same time?</vt:lpstr>
      <vt:lpstr>How can I get involved?</vt:lpstr>
      <vt:lpstr>Life in Athens</vt:lpstr>
      <vt:lpstr>Enjoy the Beauty of our Campus...  Year-Round!</vt:lpstr>
      <vt:lpstr>Tips from the Pros (Current Students)</vt:lpstr>
      <vt:lpstr>Questions?</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Harden, Aaron</dc:creator>
  <cp:lastModifiedBy>Kelch, Claire</cp:lastModifiedBy>
  <cp:revision>40</cp:revision>
  <dcterms:created xsi:type="dcterms:W3CDTF">2021-05-05T16:47:15Z</dcterms:created>
  <dcterms:modified xsi:type="dcterms:W3CDTF">2025-11-04T18:04:02Z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0x01010077528302D91E1042A2787C8087A23928</vt:lpwstr>
  </property>
</Properties>
</file>