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handoutMasterIdLst>
    <p:handoutMasterId r:id="rId9"/>
  </p:handoutMasterIdLst>
  <p:sldIdLst>
    <p:sldId id="276" r:id="rId2"/>
    <p:sldId id="285" r:id="rId3"/>
    <p:sldId id="287" r:id="rId4"/>
    <p:sldId id="291" r:id="rId5"/>
    <p:sldId id="290" r:id="rId6"/>
    <p:sldId id="288" r:id="rId7"/>
    <p:sldId id="289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5"/>
  </p:normalViewPr>
  <p:slideViewPr>
    <p:cSldViewPr>
      <p:cViewPr varScale="1">
        <p:scale>
          <a:sx n="99" d="100"/>
          <a:sy n="99" d="100"/>
        </p:scale>
        <p:origin x="14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542" y="-10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B88725C-1F33-3741-A496-BBB79AA63A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Mth443/543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76523C2-B8B1-E54D-B83A-B60180CE73A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Feb. 23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D7B9AB31-A340-AF48-A140-411F7DE0ACE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8A3A3521-5D66-E943-8FB6-9D6F13900C7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E34617F-0234-614E-A633-6239821F38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45BCE7-208C-784A-8E5B-4E4F7FE5C0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517172-3655-8F40-8E87-B5F7D58A8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CA8B15-7F97-794A-9DA0-66E2B3BA34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63875-D3EF-CA43-BE20-B70AB9D868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31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AA5E8E-88DD-2346-978D-D6C5990C21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387181-D8D7-D346-9DFF-04753C9CC2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2E2BF-E372-3C4A-BF32-9A47DE53E2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480CC-D957-8248-A082-0BB4FF0215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72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3DB667-734A-1E4F-B6DF-6042190C8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2F1B0B-9A7E-F84F-80B3-963A63C64B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7B9D26-6A85-0042-98DB-F6564A76C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7EED4-411B-FE46-BD64-CE914DD2BA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5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C8C63D-EEE0-0C40-BFF9-E6BA37AEF6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3133DF-876A-714B-A345-6B0850889B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D58FCC-A63B-3349-A199-CFCDA5F4A9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514D3-6071-B047-B0A7-44C8F7B91B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79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978C1E-A84F-6D44-A525-4D5AD5D94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C38558-9121-DC4D-A20C-86C1941C62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4D7C96-747B-394D-85AF-30F9A347D1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B2473-5C03-B44B-90B0-95DC01711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50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5665A3-A27A-7745-B1EE-85FB3AD3EA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DDD46-96DC-DA44-A35D-7305B94AE5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C38FE-A5A5-B94D-BCAC-69E3B9523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66E608-0DA4-ED4C-B377-FF7D010058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34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FCAFF6-1B7B-9E47-9451-BC4E0BC38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7B4E9B-CDE5-7442-B406-C03769C2B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C73DA6-20EF-2A43-B0A9-AA56C345CC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0672E-1665-ED41-89B2-94E70786C6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48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8CA27B-1A96-A841-88C9-070A4301A9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962DC7-D928-9443-8790-59066ADEB1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F0BEE7-85C4-514A-A978-FCABED2A09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435D1C-54C8-1C4B-8A4C-24596C8A87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3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3B631AA-951B-C447-AC85-47D70EDA3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B9EE4AC-257C-D140-BC9C-2D131EDB3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337FBD-848B-AE4F-B093-BEE598555F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78AAF-E83B-404A-8530-F108429512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03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47985B-F375-4547-9C38-C22208B65F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CE0EAA-EBF0-CE4C-BCA8-197510BA5C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46927F-D0C1-0744-AFF9-28CC78922F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58BEF-DEEB-5A4F-8374-1511DFEEE7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17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879F9C-8719-824A-93F8-9EAC080A00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76D50E-0228-1D40-B93C-746A9409C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21910A-D29A-394D-B4D2-4F2B172223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78F67-30DA-AF4B-B92D-5E2796177F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13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0CA8BEE-7E41-154A-9790-2EC137201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647063D-C900-C647-B0F5-1DBCB6A58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30D9A40-65A8-0F47-81F1-8FFEB08DF9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6D3AE8-7E18-7041-BFC3-DDB741E311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4BD1945-3A3E-B445-9622-EB8670C462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6AD9B1-1FB5-6F42-9422-1A29C390E1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692CC05-2D81-9849-8C81-EBA13B6DB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1089025"/>
            <a:ext cx="8280400" cy="1268413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6633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Graphs and Trees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147BB43-CE1F-1F4B-BCD4-986A5BF9A4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644900"/>
            <a:ext cx="9144000" cy="2879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1D0B0501-E5BC-0845-BB16-363B065D9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2816225"/>
            <a:ext cx="842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1D88C73D-525E-5D46-A96D-2166B8386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2924175"/>
            <a:ext cx="83883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This handout: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Application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E52AC93-3893-FC47-ACD9-D672A2A7F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7772400" cy="9445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Athens area map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BA97C31-9660-074C-97F7-9D3F7B1C5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5364" name="Picture 4" descr="athens">
            <a:extLst>
              <a:ext uri="{FF2B5EF4-FFF2-40B4-BE49-F238E27FC236}">
                <a16:creationId xmlns:a16="http://schemas.microsoft.com/office/drawing/2014/main" id="{66C472EB-B04F-0849-A8C5-7BDB30766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08050"/>
            <a:ext cx="54737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3A09A7E-18A0-3545-A6B5-47DD1F4D8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6256BEC-E60F-6542-B2F2-FB1F1710F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6388" name="Picture 4" descr="ohio-network-01">
            <a:extLst>
              <a:ext uri="{FF2B5EF4-FFF2-40B4-BE49-F238E27FC236}">
                <a16:creationId xmlns:a16="http://schemas.microsoft.com/office/drawing/2014/main" id="{69F3A85D-21DB-2647-9EA2-B0F5DCBE7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099425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2510F85-772D-C64D-9BE2-9E7433225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Social network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9B371C5-B76F-0A40-B701-995085378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7412" name="Picture 4" descr="2009-3-29-nyt-twitter-ecosystem.jpg">
            <a:extLst>
              <a:ext uri="{FF2B5EF4-FFF2-40B4-BE49-F238E27FC236}">
                <a16:creationId xmlns:a16="http://schemas.microsoft.com/office/drawing/2014/main" id="{325A53D0-9291-6048-BA5F-90973978C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467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D577625-DFE8-5F43-B00B-899BD2435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Telephone network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ADAB984-BC34-254D-BCCB-5314DD313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8436" name="Picture 4" descr="SocialNetworkAnalysis_Graph_Gradient.gif">
            <a:extLst>
              <a:ext uri="{FF2B5EF4-FFF2-40B4-BE49-F238E27FC236}">
                <a16:creationId xmlns:a16="http://schemas.microsoft.com/office/drawing/2014/main" id="{2FA98F9F-F765-0841-BD95-D9C367860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0"/>
            <a:ext cx="7156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0581E6B-4A31-A341-91D5-AC2008BE9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6263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Molecular chain of atoms in protein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A2E1D9E-7ADB-B74D-BB3E-10E147CC5D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9460" name="Picture 4" descr="silk_mod2">
            <a:extLst>
              <a:ext uri="{FF2B5EF4-FFF2-40B4-BE49-F238E27FC236}">
                <a16:creationId xmlns:a16="http://schemas.microsoft.com/office/drawing/2014/main" id="{F2F7AFDB-722F-0742-919D-D2E688FA9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08063"/>
            <a:ext cx="8461375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26961FE-B1F0-2840-A05B-1C2268860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66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+mj-ea"/>
                <a:cs typeface="+mj-cs"/>
              </a:rPr>
              <a:t>Graphs in our daily lives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E25AE10-5F49-BA40-AC6D-5CEB24DA7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49388"/>
            <a:ext cx="9144000" cy="4951412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Transportation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Telephone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Computer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Internet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Social networks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Electrical (power)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Pipelines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Molecular structures in biochemistry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7026</TotalTime>
  <Words>43</Words>
  <Application>Microsoft Macintosh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Times New Roman</vt:lpstr>
      <vt:lpstr>ＭＳ Ｐゴシック</vt:lpstr>
      <vt:lpstr>Arial</vt:lpstr>
      <vt:lpstr>Calibri</vt:lpstr>
      <vt:lpstr>Comic Sans MS</vt:lpstr>
      <vt:lpstr>Wingdings</vt:lpstr>
      <vt:lpstr>Default Design</vt:lpstr>
      <vt:lpstr>Graphs and Trees</vt:lpstr>
      <vt:lpstr>Athens area map</vt:lpstr>
      <vt:lpstr>PowerPoint Presentation</vt:lpstr>
      <vt:lpstr>Social network</vt:lpstr>
      <vt:lpstr>Telephone network</vt:lpstr>
      <vt:lpstr>Molecular chain of atoms in protein</vt:lpstr>
      <vt:lpstr>Graphs in our daily lives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Melkonian, Vardges</cp:lastModifiedBy>
  <cp:revision>384</cp:revision>
  <dcterms:created xsi:type="dcterms:W3CDTF">1601-01-01T00:00:00Z</dcterms:created>
  <dcterms:modified xsi:type="dcterms:W3CDTF">2021-01-14T03:57:07Z</dcterms:modified>
</cp:coreProperties>
</file>