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compatMode="1" saveSubsetFonts="1" autoCompressPictures="0">
  <p:sldMasterIdLst>
    <p:sldMasterId id="2147483648" r:id="rId1"/>
  </p:sldMasterIdLst>
  <p:handoutMasterIdLst>
    <p:handoutMasterId r:id="rId10"/>
  </p:handoutMasterIdLst>
  <p:sldIdLst>
    <p:sldId id="276" r:id="rId2"/>
    <p:sldId id="292" r:id="rId3"/>
    <p:sldId id="293" r:id="rId4"/>
    <p:sldId id="294" r:id="rId5"/>
    <p:sldId id="295" r:id="rId6"/>
    <p:sldId id="296" r:id="rId7"/>
    <p:sldId id="297" r:id="rId8"/>
    <p:sldId id="298" r:id="rId9"/>
  </p:sldIdLst>
  <p:sldSz cx="9144000" cy="6858000" type="screen4x3"/>
  <p:notesSz cx="6858000" cy="9296400"/>
  <p:defaultTextStyle>
    <a:defPPr>
      <a:defRPr lang="en-US"/>
    </a:defPPr>
    <a:lvl1pPr algn="l" rtl="0" fontAlgn="base">
      <a:spcBef>
        <a:spcPct val="0"/>
      </a:spcBef>
      <a:spcAft>
        <a:spcPct val="0"/>
      </a:spcAft>
      <a:defRPr sz="2400" kern="1200">
        <a:solidFill>
          <a:schemeClr val="tx1"/>
        </a:solidFill>
        <a:latin typeface="Times New Roman" panose="02020603050405020304" pitchFamily="18" charset="0"/>
        <a:ea typeface="ＭＳ Ｐゴシック" panose="020B0600070205080204" pitchFamily="34" charset="-128"/>
        <a:cs typeface="+mn-cs"/>
      </a:defRPr>
    </a:lvl1pPr>
    <a:lvl2pPr marL="457200" algn="l" rtl="0" fontAlgn="base">
      <a:spcBef>
        <a:spcPct val="0"/>
      </a:spcBef>
      <a:spcAft>
        <a:spcPct val="0"/>
      </a:spcAft>
      <a:defRPr sz="2400" kern="1200">
        <a:solidFill>
          <a:schemeClr val="tx1"/>
        </a:solidFill>
        <a:latin typeface="Times New Roman" panose="02020603050405020304" pitchFamily="18" charset="0"/>
        <a:ea typeface="ＭＳ Ｐゴシック" panose="020B0600070205080204" pitchFamily="34" charset="-128"/>
        <a:cs typeface="+mn-cs"/>
      </a:defRPr>
    </a:lvl2pPr>
    <a:lvl3pPr marL="914400" algn="l" rtl="0" fontAlgn="base">
      <a:spcBef>
        <a:spcPct val="0"/>
      </a:spcBef>
      <a:spcAft>
        <a:spcPct val="0"/>
      </a:spcAft>
      <a:defRPr sz="2400" kern="1200">
        <a:solidFill>
          <a:schemeClr val="tx1"/>
        </a:solidFill>
        <a:latin typeface="Times New Roman" panose="02020603050405020304" pitchFamily="18" charset="0"/>
        <a:ea typeface="ＭＳ Ｐゴシック" panose="020B0600070205080204" pitchFamily="34" charset="-128"/>
        <a:cs typeface="+mn-cs"/>
      </a:defRPr>
    </a:lvl3pPr>
    <a:lvl4pPr marL="1371600" algn="l" rtl="0" fontAlgn="base">
      <a:spcBef>
        <a:spcPct val="0"/>
      </a:spcBef>
      <a:spcAft>
        <a:spcPct val="0"/>
      </a:spcAft>
      <a:defRPr sz="2400" kern="1200">
        <a:solidFill>
          <a:schemeClr val="tx1"/>
        </a:solidFill>
        <a:latin typeface="Times New Roman" panose="02020603050405020304" pitchFamily="18" charset="0"/>
        <a:ea typeface="ＭＳ Ｐゴシック" panose="020B0600070205080204" pitchFamily="34" charset="-128"/>
        <a:cs typeface="+mn-cs"/>
      </a:defRPr>
    </a:lvl4pPr>
    <a:lvl5pPr marL="1828800" algn="l" rtl="0" fontAlgn="base">
      <a:spcBef>
        <a:spcPct val="0"/>
      </a:spcBef>
      <a:spcAft>
        <a:spcPct val="0"/>
      </a:spcAft>
      <a:defRPr sz="2400" kern="1200">
        <a:solidFill>
          <a:schemeClr val="tx1"/>
        </a:solidFill>
        <a:latin typeface="Times New Roman" panose="02020603050405020304" pitchFamily="18" charset="0"/>
        <a:ea typeface="ＭＳ Ｐゴシック" panose="020B0600070205080204" pitchFamily="34" charset="-128"/>
        <a:cs typeface="+mn-cs"/>
      </a:defRPr>
    </a:lvl5pPr>
    <a:lvl6pPr marL="2286000" algn="l" defTabSz="914400" rtl="0" eaLnBrk="1" latinLnBrk="0" hangingPunct="1">
      <a:defRPr sz="2400" kern="1200">
        <a:solidFill>
          <a:schemeClr val="tx1"/>
        </a:solidFill>
        <a:latin typeface="Times New Roman" panose="02020603050405020304" pitchFamily="18" charset="0"/>
        <a:ea typeface="ＭＳ Ｐゴシック" panose="020B0600070205080204" pitchFamily="34" charset="-128"/>
        <a:cs typeface="+mn-cs"/>
      </a:defRPr>
    </a:lvl6pPr>
    <a:lvl7pPr marL="2743200" algn="l" defTabSz="914400" rtl="0" eaLnBrk="1" latinLnBrk="0" hangingPunct="1">
      <a:defRPr sz="2400" kern="1200">
        <a:solidFill>
          <a:schemeClr val="tx1"/>
        </a:solidFill>
        <a:latin typeface="Times New Roman" panose="02020603050405020304" pitchFamily="18" charset="0"/>
        <a:ea typeface="ＭＳ Ｐゴシック" panose="020B0600070205080204" pitchFamily="34" charset="-128"/>
        <a:cs typeface="+mn-cs"/>
      </a:defRPr>
    </a:lvl7pPr>
    <a:lvl8pPr marL="3200400" algn="l" defTabSz="914400" rtl="0" eaLnBrk="1" latinLnBrk="0" hangingPunct="1">
      <a:defRPr sz="2400" kern="1200">
        <a:solidFill>
          <a:schemeClr val="tx1"/>
        </a:solidFill>
        <a:latin typeface="Times New Roman" panose="02020603050405020304" pitchFamily="18" charset="0"/>
        <a:ea typeface="ＭＳ Ｐゴシック" panose="020B0600070205080204" pitchFamily="34" charset="-128"/>
        <a:cs typeface="+mn-cs"/>
      </a:defRPr>
    </a:lvl8pPr>
    <a:lvl9pPr marL="3657600" algn="l" defTabSz="914400" rtl="0" eaLnBrk="1" latinLnBrk="0" hangingPunct="1">
      <a:defRPr sz="2400" kern="1200">
        <a:solidFill>
          <a:schemeClr val="tx1"/>
        </a:solidFill>
        <a:latin typeface="Times New Roman" panose="02020603050405020304" pitchFamily="18"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08"/>
    <p:restoredTop sz="94655"/>
  </p:normalViewPr>
  <p:slideViewPr>
    <p:cSldViewPr>
      <p:cViewPr varScale="1">
        <p:scale>
          <a:sx n="99" d="100"/>
          <a:sy n="99" d="100"/>
        </p:scale>
        <p:origin x="1464" y="16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39" d="100"/>
          <a:sy n="39" d="100"/>
        </p:scale>
        <p:origin x="-948" y="-114"/>
      </p:cViewPr>
      <p:guideLst>
        <p:guide orient="horz" pos="2928"/>
        <p:guide pos="2160"/>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a:extLst>
              <a:ext uri="{FF2B5EF4-FFF2-40B4-BE49-F238E27FC236}">
                <a16:creationId xmlns:a16="http://schemas.microsoft.com/office/drawing/2014/main" id="{9F922C8C-20A9-584D-B10C-4688E2E96B2E}"/>
              </a:ext>
            </a:extLst>
          </p:cNvPr>
          <p:cNvSpPr>
            <a:spLocks noGrp="1" noChangeArrowheads="1"/>
          </p:cNvSpPr>
          <p:nvPr>
            <p:ph type="hdr" sz="quarter"/>
          </p:nvPr>
        </p:nvSpPr>
        <p:spPr bwMode="auto">
          <a:xfrm>
            <a:off x="0" y="0"/>
            <a:ext cx="2971800"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atin typeface="Times New Roman" charset="0"/>
                <a:ea typeface="+mn-ea"/>
              </a:defRPr>
            </a:lvl1pPr>
          </a:lstStyle>
          <a:p>
            <a:pPr>
              <a:defRPr/>
            </a:pPr>
            <a:r>
              <a:rPr lang="en-US"/>
              <a:t>Math 306</a:t>
            </a:r>
          </a:p>
        </p:txBody>
      </p:sp>
      <p:sp>
        <p:nvSpPr>
          <p:cNvPr id="28675" name="Rectangle 3">
            <a:extLst>
              <a:ext uri="{FF2B5EF4-FFF2-40B4-BE49-F238E27FC236}">
                <a16:creationId xmlns:a16="http://schemas.microsoft.com/office/drawing/2014/main" id="{54BA3FD7-34B5-A54C-B7A5-EA846AC6AA0F}"/>
              </a:ext>
            </a:extLst>
          </p:cNvPr>
          <p:cNvSpPr>
            <a:spLocks noGrp="1" noChangeArrowheads="1"/>
          </p:cNvSpPr>
          <p:nvPr>
            <p:ph type="dt" sz="quarter" idx="1"/>
          </p:nvPr>
        </p:nvSpPr>
        <p:spPr bwMode="auto">
          <a:xfrm>
            <a:off x="3884613" y="0"/>
            <a:ext cx="2971800"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atin typeface="Times New Roman" charset="0"/>
                <a:ea typeface="+mn-ea"/>
              </a:defRPr>
            </a:lvl1pPr>
          </a:lstStyle>
          <a:p>
            <a:pPr>
              <a:defRPr/>
            </a:pPr>
            <a:r>
              <a:rPr lang="en-US"/>
              <a:t>March 2</a:t>
            </a:r>
          </a:p>
        </p:txBody>
      </p:sp>
      <p:sp>
        <p:nvSpPr>
          <p:cNvPr id="28676" name="Rectangle 4">
            <a:extLst>
              <a:ext uri="{FF2B5EF4-FFF2-40B4-BE49-F238E27FC236}">
                <a16:creationId xmlns:a16="http://schemas.microsoft.com/office/drawing/2014/main" id="{3FAAAB16-245F-5646-A666-0CE4EE9B236E}"/>
              </a:ext>
            </a:extLst>
          </p:cNvPr>
          <p:cNvSpPr>
            <a:spLocks noGrp="1" noChangeArrowheads="1"/>
          </p:cNvSpPr>
          <p:nvPr>
            <p:ph type="ftr" sz="quarter" idx="2"/>
          </p:nvPr>
        </p:nvSpPr>
        <p:spPr bwMode="auto">
          <a:xfrm>
            <a:off x="0" y="8829675"/>
            <a:ext cx="2971800"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atin typeface="Times New Roman" charset="0"/>
                <a:ea typeface="+mn-ea"/>
              </a:defRPr>
            </a:lvl1pPr>
          </a:lstStyle>
          <a:p>
            <a:pPr>
              <a:defRPr/>
            </a:pPr>
            <a:endParaRPr lang="en-US"/>
          </a:p>
        </p:txBody>
      </p:sp>
      <p:sp>
        <p:nvSpPr>
          <p:cNvPr id="28677" name="Rectangle 5">
            <a:extLst>
              <a:ext uri="{FF2B5EF4-FFF2-40B4-BE49-F238E27FC236}">
                <a16:creationId xmlns:a16="http://schemas.microsoft.com/office/drawing/2014/main" id="{E1D34015-96B3-C141-855D-ABC0E8F2A14A}"/>
              </a:ext>
            </a:extLst>
          </p:cNvPr>
          <p:cNvSpPr>
            <a:spLocks noGrp="1" noChangeArrowheads="1"/>
          </p:cNvSpPr>
          <p:nvPr>
            <p:ph type="sldNum" sz="quarter" idx="3"/>
          </p:nvPr>
        </p:nvSpPr>
        <p:spPr bwMode="auto">
          <a:xfrm>
            <a:off x="3884613" y="8829675"/>
            <a:ext cx="2971800"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vl1pPr>
          </a:lstStyle>
          <a:p>
            <a:fld id="{C37F0C1B-B272-4944-BA46-304D24AAA282}" type="slidenum">
              <a:rPr lang="en-US" altLang="en-US"/>
              <a:pPr/>
              <a:t>‹#›</a:t>
            </a:fld>
            <a:endParaRPr lang="en-US" altLang="en-US"/>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E06CC326-1190-414E-A2E5-37E15AA0AFDA}"/>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66CEEFD3-FE1F-0540-961A-B5A70CDF3F53}"/>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C4C154F7-00C0-C545-B873-0EE3D495FB52}"/>
              </a:ext>
            </a:extLst>
          </p:cNvPr>
          <p:cNvSpPr>
            <a:spLocks noGrp="1" noChangeArrowheads="1"/>
          </p:cNvSpPr>
          <p:nvPr>
            <p:ph type="sldNum" sz="quarter" idx="12"/>
          </p:nvPr>
        </p:nvSpPr>
        <p:spPr>
          <a:ln/>
        </p:spPr>
        <p:txBody>
          <a:bodyPr/>
          <a:lstStyle>
            <a:lvl1pPr>
              <a:defRPr/>
            </a:lvl1pPr>
          </a:lstStyle>
          <a:p>
            <a:fld id="{526ABC43-33F9-B74B-A391-8F5B498B8244}" type="slidenum">
              <a:rPr lang="en-US" altLang="en-US"/>
              <a:pPr/>
              <a:t>‹#›</a:t>
            </a:fld>
            <a:endParaRPr lang="en-US" altLang="en-US"/>
          </a:p>
        </p:txBody>
      </p:sp>
    </p:spTree>
    <p:extLst>
      <p:ext uri="{BB962C8B-B14F-4D97-AF65-F5344CB8AC3E}">
        <p14:creationId xmlns:p14="http://schemas.microsoft.com/office/powerpoint/2010/main" val="11885567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5CD94D0C-2ED2-EA4A-99C9-EBA64D451241}"/>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589509D7-5BE2-FF4A-BAFB-2A872FE811A9}"/>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B475A2E9-3204-A440-BC43-A8106614B879}"/>
              </a:ext>
            </a:extLst>
          </p:cNvPr>
          <p:cNvSpPr>
            <a:spLocks noGrp="1" noChangeArrowheads="1"/>
          </p:cNvSpPr>
          <p:nvPr>
            <p:ph type="sldNum" sz="quarter" idx="12"/>
          </p:nvPr>
        </p:nvSpPr>
        <p:spPr>
          <a:ln/>
        </p:spPr>
        <p:txBody>
          <a:bodyPr/>
          <a:lstStyle>
            <a:lvl1pPr>
              <a:defRPr/>
            </a:lvl1pPr>
          </a:lstStyle>
          <a:p>
            <a:fld id="{FC383D92-DE4D-8D4B-B749-6A763AB14A84}" type="slidenum">
              <a:rPr lang="en-US" altLang="en-US"/>
              <a:pPr/>
              <a:t>‹#›</a:t>
            </a:fld>
            <a:endParaRPr lang="en-US" altLang="en-US"/>
          </a:p>
        </p:txBody>
      </p:sp>
    </p:spTree>
    <p:extLst>
      <p:ext uri="{BB962C8B-B14F-4D97-AF65-F5344CB8AC3E}">
        <p14:creationId xmlns:p14="http://schemas.microsoft.com/office/powerpoint/2010/main" val="25214028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3FED11D4-5294-D941-B9EB-886B6C164D3D}"/>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CBDEDCBE-5136-A148-8790-E4C3F710BD7E}"/>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E636D7DE-FA2D-E24F-A4DD-E5AD9E38DE9B}"/>
              </a:ext>
            </a:extLst>
          </p:cNvPr>
          <p:cNvSpPr>
            <a:spLocks noGrp="1" noChangeArrowheads="1"/>
          </p:cNvSpPr>
          <p:nvPr>
            <p:ph type="sldNum" sz="quarter" idx="12"/>
          </p:nvPr>
        </p:nvSpPr>
        <p:spPr>
          <a:ln/>
        </p:spPr>
        <p:txBody>
          <a:bodyPr/>
          <a:lstStyle>
            <a:lvl1pPr>
              <a:defRPr/>
            </a:lvl1pPr>
          </a:lstStyle>
          <a:p>
            <a:fld id="{5D2434C0-D5E0-C241-9EC0-4075D3038458}" type="slidenum">
              <a:rPr lang="en-US" altLang="en-US"/>
              <a:pPr/>
              <a:t>‹#›</a:t>
            </a:fld>
            <a:endParaRPr lang="en-US" altLang="en-US"/>
          </a:p>
        </p:txBody>
      </p:sp>
    </p:spTree>
    <p:extLst>
      <p:ext uri="{BB962C8B-B14F-4D97-AF65-F5344CB8AC3E}">
        <p14:creationId xmlns:p14="http://schemas.microsoft.com/office/powerpoint/2010/main" val="34422531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49C8EB8F-7657-7B41-8BBB-4AF2821587F4}"/>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83EDEF52-741A-954A-AE5E-301B36809A7C}"/>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68BC67A3-EB82-EA41-B43E-BAC46A045E36}"/>
              </a:ext>
            </a:extLst>
          </p:cNvPr>
          <p:cNvSpPr>
            <a:spLocks noGrp="1" noChangeArrowheads="1"/>
          </p:cNvSpPr>
          <p:nvPr>
            <p:ph type="sldNum" sz="quarter" idx="12"/>
          </p:nvPr>
        </p:nvSpPr>
        <p:spPr>
          <a:ln/>
        </p:spPr>
        <p:txBody>
          <a:bodyPr/>
          <a:lstStyle>
            <a:lvl1pPr>
              <a:defRPr/>
            </a:lvl1pPr>
          </a:lstStyle>
          <a:p>
            <a:fld id="{CB719904-BB19-AF44-B179-7D6987972340}" type="slidenum">
              <a:rPr lang="en-US" altLang="en-US"/>
              <a:pPr/>
              <a:t>‹#›</a:t>
            </a:fld>
            <a:endParaRPr lang="en-US" altLang="en-US"/>
          </a:p>
        </p:txBody>
      </p:sp>
    </p:spTree>
    <p:extLst>
      <p:ext uri="{BB962C8B-B14F-4D97-AF65-F5344CB8AC3E}">
        <p14:creationId xmlns:p14="http://schemas.microsoft.com/office/powerpoint/2010/main" val="7531624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752C669A-93EF-1D49-AEC4-0AD04F054629}"/>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D5226437-23F3-2D43-9781-ED473F4237A0}"/>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4E69624A-94C6-E844-9CBF-BDC921E42806}"/>
              </a:ext>
            </a:extLst>
          </p:cNvPr>
          <p:cNvSpPr>
            <a:spLocks noGrp="1" noChangeArrowheads="1"/>
          </p:cNvSpPr>
          <p:nvPr>
            <p:ph type="sldNum" sz="quarter" idx="12"/>
          </p:nvPr>
        </p:nvSpPr>
        <p:spPr>
          <a:ln/>
        </p:spPr>
        <p:txBody>
          <a:bodyPr/>
          <a:lstStyle>
            <a:lvl1pPr>
              <a:defRPr/>
            </a:lvl1pPr>
          </a:lstStyle>
          <a:p>
            <a:fld id="{6CE2621E-D62E-954C-B656-9549CCAECD78}" type="slidenum">
              <a:rPr lang="en-US" altLang="en-US"/>
              <a:pPr/>
              <a:t>‹#›</a:t>
            </a:fld>
            <a:endParaRPr lang="en-US" altLang="en-US"/>
          </a:p>
        </p:txBody>
      </p:sp>
    </p:spTree>
    <p:extLst>
      <p:ext uri="{BB962C8B-B14F-4D97-AF65-F5344CB8AC3E}">
        <p14:creationId xmlns:p14="http://schemas.microsoft.com/office/powerpoint/2010/main" val="17633994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07093578-8EC7-8543-977F-D40F9AB05B75}"/>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64B6E8E8-B3C8-2D40-AB7F-A302D91190BC}"/>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BD191A2A-D2AD-3841-A15C-94B62D5CD1F8}"/>
              </a:ext>
            </a:extLst>
          </p:cNvPr>
          <p:cNvSpPr>
            <a:spLocks noGrp="1" noChangeArrowheads="1"/>
          </p:cNvSpPr>
          <p:nvPr>
            <p:ph type="sldNum" sz="quarter" idx="12"/>
          </p:nvPr>
        </p:nvSpPr>
        <p:spPr>
          <a:ln/>
        </p:spPr>
        <p:txBody>
          <a:bodyPr/>
          <a:lstStyle>
            <a:lvl1pPr>
              <a:defRPr/>
            </a:lvl1pPr>
          </a:lstStyle>
          <a:p>
            <a:fld id="{170E8145-0575-144B-BBAF-E50F2D403F35}" type="slidenum">
              <a:rPr lang="en-US" altLang="en-US"/>
              <a:pPr/>
              <a:t>‹#›</a:t>
            </a:fld>
            <a:endParaRPr lang="en-US" altLang="en-US"/>
          </a:p>
        </p:txBody>
      </p:sp>
    </p:spTree>
    <p:extLst>
      <p:ext uri="{BB962C8B-B14F-4D97-AF65-F5344CB8AC3E}">
        <p14:creationId xmlns:p14="http://schemas.microsoft.com/office/powerpoint/2010/main" val="27194806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06E7E33D-F799-A64B-B703-6AA2C79F546D}"/>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5">
            <a:extLst>
              <a:ext uri="{FF2B5EF4-FFF2-40B4-BE49-F238E27FC236}">
                <a16:creationId xmlns:a16="http://schemas.microsoft.com/office/drawing/2014/main" id="{8BE5976D-2C2A-7D49-A95C-07C9F2EAC206}"/>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6">
            <a:extLst>
              <a:ext uri="{FF2B5EF4-FFF2-40B4-BE49-F238E27FC236}">
                <a16:creationId xmlns:a16="http://schemas.microsoft.com/office/drawing/2014/main" id="{B3167B9F-7D64-2B44-9967-612E831A8559}"/>
              </a:ext>
            </a:extLst>
          </p:cNvPr>
          <p:cNvSpPr>
            <a:spLocks noGrp="1" noChangeArrowheads="1"/>
          </p:cNvSpPr>
          <p:nvPr>
            <p:ph type="sldNum" sz="quarter" idx="12"/>
          </p:nvPr>
        </p:nvSpPr>
        <p:spPr>
          <a:ln/>
        </p:spPr>
        <p:txBody>
          <a:bodyPr/>
          <a:lstStyle>
            <a:lvl1pPr>
              <a:defRPr/>
            </a:lvl1pPr>
          </a:lstStyle>
          <a:p>
            <a:fld id="{0AA13CF8-5C09-C04D-987E-21F543930220}" type="slidenum">
              <a:rPr lang="en-US" altLang="en-US"/>
              <a:pPr/>
              <a:t>‹#›</a:t>
            </a:fld>
            <a:endParaRPr lang="en-US" altLang="en-US"/>
          </a:p>
        </p:txBody>
      </p:sp>
    </p:spTree>
    <p:extLst>
      <p:ext uri="{BB962C8B-B14F-4D97-AF65-F5344CB8AC3E}">
        <p14:creationId xmlns:p14="http://schemas.microsoft.com/office/powerpoint/2010/main" val="19850790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9449107A-02CD-C842-9581-52B8F8AC3589}"/>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5">
            <a:extLst>
              <a:ext uri="{FF2B5EF4-FFF2-40B4-BE49-F238E27FC236}">
                <a16:creationId xmlns:a16="http://schemas.microsoft.com/office/drawing/2014/main" id="{82EA159A-E559-594C-96CE-F0809FCC1BD8}"/>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id="{AB5D049D-321A-D442-BDB3-A3F406E64CB6}"/>
              </a:ext>
            </a:extLst>
          </p:cNvPr>
          <p:cNvSpPr>
            <a:spLocks noGrp="1" noChangeArrowheads="1"/>
          </p:cNvSpPr>
          <p:nvPr>
            <p:ph type="sldNum" sz="quarter" idx="12"/>
          </p:nvPr>
        </p:nvSpPr>
        <p:spPr>
          <a:ln/>
        </p:spPr>
        <p:txBody>
          <a:bodyPr/>
          <a:lstStyle>
            <a:lvl1pPr>
              <a:defRPr/>
            </a:lvl1pPr>
          </a:lstStyle>
          <a:p>
            <a:fld id="{0E0E8011-9931-AB49-BEA6-2E442B889700}" type="slidenum">
              <a:rPr lang="en-US" altLang="en-US"/>
              <a:pPr/>
              <a:t>‹#›</a:t>
            </a:fld>
            <a:endParaRPr lang="en-US" altLang="en-US"/>
          </a:p>
        </p:txBody>
      </p:sp>
    </p:spTree>
    <p:extLst>
      <p:ext uri="{BB962C8B-B14F-4D97-AF65-F5344CB8AC3E}">
        <p14:creationId xmlns:p14="http://schemas.microsoft.com/office/powerpoint/2010/main" val="23628968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A11D0A41-B3C5-B341-B8F4-563B6387A4FE}"/>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5">
            <a:extLst>
              <a:ext uri="{FF2B5EF4-FFF2-40B4-BE49-F238E27FC236}">
                <a16:creationId xmlns:a16="http://schemas.microsoft.com/office/drawing/2014/main" id="{7E65BFD9-6469-B54C-ABEC-AB6D39B7E6C8}"/>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6">
            <a:extLst>
              <a:ext uri="{FF2B5EF4-FFF2-40B4-BE49-F238E27FC236}">
                <a16:creationId xmlns:a16="http://schemas.microsoft.com/office/drawing/2014/main" id="{15303B63-8665-9244-A77A-20979055F822}"/>
              </a:ext>
            </a:extLst>
          </p:cNvPr>
          <p:cNvSpPr>
            <a:spLocks noGrp="1" noChangeArrowheads="1"/>
          </p:cNvSpPr>
          <p:nvPr>
            <p:ph type="sldNum" sz="quarter" idx="12"/>
          </p:nvPr>
        </p:nvSpPr>
        <p:spPr>
          <a:ln/>
        </p:spPr>
        <p:txBody>
          <a:bodyPr/>
          <a:lstStyle>
            <a:lvl1pPr>
              <a:defRPr/>
            </a:lvl1pPr>
          </a:lstStyle>
          <a:p>
            <a:fld id="{8A1FF95C-9126-F344-9BF9-60EB58FD1A50}" type="slidenum">
              <a:rPr lang="en-US" altLang="en-US"/>
              <a:pPr/>
              <a:t>‹#›</a:t>
            </a:fld>
            <a:endParaRPr lang="en-US" altLang="en-US"/>
          </a:p>
        </p:txBody>
      </p:sp>
    </p:spTree>
    <p:extLst>
      <p:ext uri="{BB962C8B-B14F-4D97-AF65-F5344CB8AC3E}">
        <p14:creationId xmlns:p14="http://schemas.microsoft.com/office/powerpoint/2010/main" val="29150017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C7470793-F09D-BD4A-8AFB-947541C31F8F}"/>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A1A63A68-E7B5-5D42-A452-97ADFEBF3A49}"/>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F255DD16-4352-284E-A47D-C46B0E66F759}"/>
              </a:ext>
            </a:extLst>
          </p:cNvPr>
          <p:cNvSpPr>
            <a:spLocks noGrp="1" noChangeArrowheads="1"/>
          </p:cNvSpPr>
          <p:nvPr>
            <p:ph type="sldNum" sz="quarter" idx="12"/>
          </p:nvPr>
        </p:nvSpPr>
        <p:spPr>
          <a:ln/>
        </p:spPr>
        <p:txBody>
          <a:bodyPr/>
          <a:lstStyle>
            <a:lvl1pPr>
              <a:defRPr/>
            </a:lvl1pPr>
          </a:lstStyle>
          <a:p>
            <a:fld id="{29BD08CA-097F-2F41-821F-599904C8C641}" type="slidenum">
              <a:rPr lang="en-US" altLang="en-US"/>
              <a:pPr/>
              <a:t>‹#›</a:t>
            </a:fld>
            <a:endParaRPr lang="en-US" altLang="en-US"/>
          </a:p>
        </p:txBody>
      </p:sp>
    </p:spTree>
    <p:extLst>
      <p:ext uri="{BB962C8B-B14F-4D97-AF65-F5344CB8AC3E}">
        <p14:creationId xmlns:p14="http://schemas.microsoft.com/office/powerpoint/2010/main" val="10725045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B94A3949-7A66-AD44-8700-F0FAEDE706DE}"/>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897B63D3-3202-3146-B93A-105072357D70}"/>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1F28408A-932A-BE4D-8CD1-8334AA4B58D4}"/>
              </a:ext>
            </a:extLst>
          </p:cNvPr>
          <p:cNvSpPr>
            <a:spLocks noGrp="1" noChangeArrowheads="1"/>
          </p:cNvSpPr>
          <p:nvPr>
            <p:ph type="sldNum" sz="quarter" idx="12"/>
          </p:nvPr>
        </p:nvSpPr>
        <p:spPr>
          <a:ln/>
        </p:spPr>
        <p:txBody>
          <a:bodyPr/>
          <a:lstStyle>
            <a:lvl1pPr>
              <a:defRPr/>
            </a:lvl1pPr>
          </a:lstStyle>
          <a:p>
            <a:fld id="{FF3A370B-59D6-BB4D-A183-8D7E4F10EFE6}" type="slidenum">
              <a:rPr lang="en-US" altLang="en-US"/>
              <a:pPr/>
              <a:t>‹#›</a:t>
            </a:fld>
            <a:endParaRPr lang="en-US" altLang="en-US"/>
          </a:p>
        </p:txBody>
      </p:sp>
    </p:spTree>
    <p:extLst>
      <p:ext uri="{BB962C8B-B14F-4D97-AF65-F5344CB8AC3E}">
        <p14:creationId xmlns:p14="http://schemas.microsoft.com/office/powerpoint/2010/main" val="21014063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EFFCEC6F-F967-4049-8069-49F89B660AD6}"/>
              </a:ext>
            </a:extLst>
          </p:cNvPr>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C9D49878-0ECB-154E-875A-89F15C0C4C80}"/>
              </a:ext>
            </a:extLst>
          </p:cNvPr>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2A1CE0DD-1E5E-F94E-A9A8-D97154074880}"/>
              </a:ext>
            </a:extLst>
          </p:cNvPr>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Times New Roman" charset="0"/>
                <a:ea typeface="+mn-ea"/>
              </a:defRPr>
            </a:lvl1pPr>
          </a:lstStyle>
          <a:p>
            <a:pPr>
              <a:defRPr/>
            </a:pPr>
            <a:endParaRPr lang="en-US"/>
          </a:p>
        </p:txBody>
      </p:sp>
      <p:sp>
        <p:nvSpPr>
          <p:cNvPr id="1029" name="Rectangle 5">
            <a:extLst>
              <a:ext uri="{FF2B5EF4-FFF2-40B4-BE49-F238E27FC236}">
                <a16:creationId xmlns:a16="http://schemas.microsoft.com/office/drawing/2014/main" id="{F9E240E4-5579-D94A-8C2E-25BB105C7F52}"/>
              </a:ext>
            </a:extLst>
          </p:cNvPr>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Times New Roman" charset="0"/>
                <a:ea typeface="+mn-ea"/>
              </a:defRPr>
            </a:lvl1pPr>
          </a:lstStyle>
          <a:p>
            <a:pPr>
              <a:defRPr/>
            </a:pPr>
            <a:endParaRPr lang="en-US"/>
          </a:p>
        </p:txBody>
      </p:sp>
      <p:sp>
        <p:nvSpPr>
          <p:cNvPr id="1030" name="Rectangle 6">
            <a:extLst>
              <a:ext uri="{FF2B5EF4-FFF2-40B4-BE49-F238E27FC236}">
                <a16:creationId xmlns:a16="http://schemas.microsoft.com/office/drawing/2014/main" id="{32BC9D6B-047E-374A-9A24-F429F69AD37B}"/>
              </a:ext>
            </a:extLst>
          </p:cNvPr>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10C1A99D-F958-C848-83DD-0CB6307EBADF}"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ＭＳ Ｐゴシック" panose="020B0600070205080204" pitchFamily="34" charset="-128"/>
          <a:cs typeface="+mj-cs"/>
        </a:defRPr>
      </a:lvl1pPr>
      <a:lvl2pPr algn="ctr" rtl="0" eaLnBrk="0" fontAlgn="base" hangingPunct="0">
        <a:spcBef>
          <a:spcPct val="0"/>
        </a:spcBef>
        <a:spcAft>
          <a:spcPct val="0"/>
        </a:spcAft>
        <a:defRPr sz="4400">
          <a:solidFill>
            <a:schemeClr val="tx2"/>
          </a:solidFill>
          <a:latin typeface="Times New Roman" charset="0"/>
          <a:ea typeface="ＭＳ Ｐゴシック" panose="020B0600070205080204" pitchFamily="34" charset="-128"/>
        </a:defRPr>
      </a:lvl2pPr>
      <a:lvl3pPr algn="ctr" rtl="0" eaLnBrk="0" fontAlgn="base" hangingPunct="0">
        <a:spcBef>
          <a:spcPct val="0"/>
        </a:spcBef>
        <a:spcAft>
          <a:spcPct val="0"/>
        </a:spcAft>
        <a:defRPr sz="4400">
          <a:solidFill>
            <a:schemeClr val="tx2"/>
          </a:solidFill>
          <a:latin typeface="Times New Roman" charset="0"/>
          <a:ea typeface="ＭＳ Ｐゴシック" panose="020B0600070205080204" pitchFamily="34" charset="-128"/>
        </a:defRPr>
      </a:lvl3pPr>
      <a:lvl4pPr algn="ctr" rtl="0" eaLnBrk="0" fontAlgn="base" hangingPunct="0">
        <a:spcBef>
          <a:spcPct val="0"/>
        </a:spcBef>
        <a:spcAft>
          <a:spcPct val="0"/>
        </a:spcAft>
        <a:defRPr sz="4400">
          <a:solidFill>
            <a:schemeClr val="tx2"/>
          </a:solidFill>
          <a:latin typeface="Times New Roman" charset="0"/>
          <a:ea typeface="ＭＳ Ｐゴシック" panose="020B0600070205080204" pitchFamily="34" charset="-128"/>
        </a:defRPr>
      </a:lvl4pPr>
      <a:lvl5pPr algn="ctr" rtl="0" eaLnBrk="0" fontAlgn="base" hangingPunct="0">
        <a:spcBef>
          <a:spcPct val="0"/>
        </a:spcBef>
        <a:spcAft>
          <a:spcPct val="0"/>
        </a:spcAft>
        <a:defRPr sz="4400">
          <a:solidFill>
            <a:schemeClr val="tx2"/>
          </a:solidFill>
          <a:latin typeface="Times New Roman" charset="0"/>
          <a:ea typeface="ＭＳ Ｐゴシック" panose="020B0600070205080204" pitchFamily="34" charset="-128"/>
        </a:defRPr>
      </a:lvl5pPr>
      <a:lvl6pPr marL="457200" algn="ctr" rtl="0" fontAlgn="base">
        <a:spcBef>
          <a:spcPct val="0"/>
        </a:spcBef>
        <a:spcAft>
          <a:spcPct val="0"/>
        </a:spcAft>
        <a:defRPr sz="4400">
          <a:solidFill>
            <a:schemeClr val="tx2"/>
          </a:solidFill>
          <a:latin typeface="Times New Roman" charset="0"/>
        </a:defRPr>
      </a:lvl6pPr>
      <a:lvl7pPr marL="914400" algn="ctr" rtl="0" fontAlgn="base">
        <a:spcBef>
          <a:spcPct val="0"/>
        </a:spcBef>
        <a:spcAft>
          <a:spcPct val="0"/>
        </a:spcAft>
        <a:defRPr sz="4400">
          <a:solidFill>
            <a:schemeClr val="tx2"/>
          </a:solidFill>
          <a:latin typeface="Times New Roman" charset="0"/>
        </a:defRPr>
      </a:lvl7pPr>
      <a:lvl8pPr marL="1371600" algn="ctr" rtl="0" fontAlgn="base">
        <a:spcBef>
          <a:spcPct val="0"/>
        </a:spcBef>
        <a:spcAft>
          <a:spcPct val="0"/>
        </a:spcAft>
        <a:defRPr sz="4400">
          <a:solidFill>
            <a:schemeClr val="tx2"/>
          </a:solidFill>
          <a:latin typeface="Times New Roman" charset="0"/>
        </a:defRPr>
      </a:lvl8pPr>
      <a:lvl9pPr marL="1828800" algn="ctr" rtl="0" fontAlgn="base">
        <a:spcBef>
          <a:spcPct val="0"/>
        </a:spcBef>
        <a:spcAft>
          <a:spcPct val="0"/>
        </a:spcAft>
        <a:defRPr sz="4400">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14300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60020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205740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514600" indent="-228600" algn="l" rtl="0" fontAlgn="base">
        <a:spcBef>
          <a:spcPct val="20000"/>
        </a:spcBef>
        <a:spcAft>
          <a:spcPct val="0"/>
        </a:spcAft>
        <a:buChar char="»"/>
        <a:defRPr sz="2000">
          <a:solidFill>
            <a:schemeClr val="tx1"/>
          </a:solidFill>
          <a:latin typeface="+mn-lt"/>
          <a:ea typeface="ＭＳ Ｐゴシック" charset="-128"/>
        </a:defRPr>
      </a:lvl6pPr>
      <a:lvl7pPr marL="2971800" indent="-228600" algn="l" rtl="0" fontAlgn="base">
        <a:spcBef>
          <a:spcPct val="20000"/>
        </a:spcBef>
        <a:spcAft>
          <a:spcPct val="0"/>
        </a:spcAft>
        <a:buChar char="»"/>
        <a:defRPr sz="2000">
          <a:solidFill>
            <a:schemeClr val="tx1"/>
          </a:solidFill>
          <a:latin typeface="+mn-lt"/>
          <a:ea typeface="ＭＳ Ｐゴシック" charset="-128"/>
        </a:defRPr>
      </a:lvl7pPr>
      <a:lvl8pPr marL="3429000" indent="-228600" algn="l" rtl="0" fontAlgn="base">
        <a:spcBef>
          <a:spcPct val="20000"/>
        </a:spcBef>
        <a:spcAft>
          <a:spcPct val="0"/>
        </a:spcAft>
        <a:buChar char="»"/>
        <a:defRPr sz="2000">
          <a:solidFill>
            <a:schemeClr val="tx1"/>
          </a:solidFill>
          <a:latin typeface="+mn-lt"/>
          <a:ea typeface="ＭＳ Ｐゴシック" charset="-128"/>
        </a:defRPr>
      </a:lvl8pPr>
      <a:lvl9pPr marL="3886200" indent="-228600" algn="l" rtl="0" fontAlgn="base">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images.google.com/imgres?imgurl=http://www.iwantoneofthose.com/images/product/rubcub/rubcub_lg.jpg&amp;imgrefurl=http://www.iwantoneofthose.com/search.do?productCode=RUBCUB&amp;h=238&amp;w=350&amp;sz=23&amp;tbnid=vvSb8-8npHttWM:&amp;tbnh=78&amp;tbnw=116&amp;hl=en&amp;start=7&amp;prev=/images?q=rubik%2527s+cube&amp;svnum=10&amp;hl=en&amp;lr=&amp;sa=N" TargetMode="External"/><Relationship Id="rId1" Type="http://schemas.openxmlformats.org/officeDocument/2006/relationships/slideLayout" Target="../slideLayouts/slideLayout2.xml"/><Relationship Id="rId5" Type="http://schemas.openxmlformats.org/officeDocument/2006/relationships/image" Target="../media/image2.jpeg"/><Relationship Id="rId4" Type="http://schemas.openxmlformats.org/officeDocument/2006/relationships/hyperlink" Target="http://images.google.com/imgres?imgurl=http://www.thinkgeek.com/images/products/zoom/rubix_cube.jpg&amp;imgrefurl=http://www.thinkgeek.com/geektoys/games/69fe/zoom/&amp;h=410&amp;w=400&amp;sz=27&amp;tbnid=bKQTv-3L0htDyM:&amp;tbnh=121&amp;tbnw=118&amp;hl=en&amp;start=1&amp;prev=/images?q=rubik%2527s+cube&amp;svnum=10&amp;hl=en&amp;lr=&amp;sa=N"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338" name="Rectangle 2">
            <a:extLst>
              <a:ext uri="{FF2B5EF4-FFF2-40B4-BE49-F238E27FC236}">
                <a16:creationId xmlns:a16="http://schemas.microsoft.com/office/drawing/2014/main" id="{5A026A0C-0212-DF4B-B2BB-1E309FFC8ADA}"/>
              </a:ext>
            </a:extLst>
          </p:cNvPr>
          <p:cNvSpPr>
            <a:spLocks noGrp="1" noChangeArrowheads="1"/>
          </p:cNvSpPr>
          <p:nvPr>
            <p:ph type="title"/>
          </p:nvPr>
        </p:nvSpPr>
        <p:spPr>
          <a:xfrm>
            <a:off x="503238" y="1089025"/>
            <a:ext cx="8280400" cy="1268413"/>
          </a:xfrm>
        </p:spPr>
        <p:txBody>
          <a:bodyPr/>
          <a:lstStyle/>
          <a:p>
            <a:pPr eaLnBrk="1" hangingPunct="1"/>
            <a:r>
              <a:rPr lang="en-US" altLang="en-US" sz="4000">
                <a:solidFill>
                  <a:srgbClr val="663300"/>
                </a:solidFill>
                <a:latin typeface="Comic Sans MS" panose="030F0902030302020204" pitchFamily="66" charset="0"/>
              </a:rPr>
              <a:t>Graphs and Trees</a:t>
            </a:r>
          </a:p>
        </p:txBody>
      </p:sp>
      <p:sp>
        <p:nvSpPr>
          <p:cNvPr id="31747" name="Rectangle 3">
            <a:extLst>
              <a:ext uri="{FF2B5EF4-FFF2-40B4-BE49-F238E27FC236}">
                <a16:creationId xmlns:a16="http://schemas.microsoft.com/office/drawing/2014/main" id="{38109899-A95D-5747-A52C-683CD9074A56}"/>
              </a:ext>
            </a:extLst>
          </p:cNvPr>
          <p:cNvSpPr>
            <a:spLocks noGrp="1" noChangeArrowheads="1"/>
          </p:cNvSpPr>
          <p:nvPr>
            <p:ph type="body" idx="1"/>
          </p:nvPr>
        </p:nvSpPr>
        <p:spPr>
          <a:xfrm>
            <a:off x="0" y="3644900"/>
            <a:ext cx="9144000" cy="2879725"/>
          </a:xfrm>
        </p:spPr>
        <p:txBody>
          <a:bodyPr/>
          <a:lstStyle/>
          <a:p>
            <a:pPr eaLnBrk="1" hangingPunct="1">
              <a:buFont typeface="Wingdings" pitchFamily="2" charset="2"/>
              <a:buNone/>
            </a:pPr>
            <a:r>
              <a:rPr lang="en-US" altLang="en-US"/>
              <a:t>	</a:t>
            </a:r>
          </a:p>
        </p:txBody>
      </p:sp>
      <p:sp>
        <p:nvSpPr>
          <p:cNvPr id="14340" name="Text Box 4">
            <a:extLst>
              <a:ext uri="{FF2B5EF4-FFF2-40B4-BE49-F238E27FC236}">
                <a16:creationId xmlns:a16="http://schemas.microsoft.com/office/drawing/2014/main" id="{03E81CD6-EB5A-6D4E-BA08-7DCA58541418}"/>
              </a:ext>
            </a:extLst>
          </p:cNvPr>
          <p:cNvSpPr txBox="1">
            <a:spLocks noChangeArrowheads="1"/>
          </p:cNvSpPr>
          <p:nvPr/>
        </p:nvSpPr>
        <p:spPr bwMode="auto">
          <a:xfrm>
            <a:off x="431800" y="2816225"/>
            <a:ext cx="842486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50000"/>
              </a:spcBef>
            </a:pPr>
            <a:endParaRPr lang="en-US" altLang="en-US"/>
          </a:p>
        </p:txBody>
      </p:sp>
      <p:sp>
        <p:nvSpPr>
          <p:cNvPr id="14341" name="Text Box 5">
            <a:extLst>
              <a:ext uri="{FF2B5EF4-FFF2-40B4-BE49-F238E27FC236}">
                <a16:creationId xmlns:a16="http://schemas.microsoft.com/office/drawing/2014/main" id="{BEB97B85-EB46-3044-8163-49DACF51ECC2}"/>
              </a:ext>
            </a:extLst>
          </p:cNvPr>
          <p:cNvSpPr txBox="1">
            <a:spLocks noChangeArrowheads="1"/>
          </p:cNvSpPr>
          <p:nvPr/>
        </p:nvSpPr>
        <p:spPr bwMode="auto">
          <a:xfrm>
            <a:off x="431800" y="2924175"/>
            <a:ext cx="8388350" cy="1801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50000"/>
              </a:spcBef>
            </a:pPr>
            <a:r>
              <a:rPr lang="en-US" altLang="en-US" sz="2800"/>
              <a:t>More examples on</a:t>
            </a:r>
          </a:p>
          <a:p>
            <a:pPr eaLnBrk="1" hangingPunct="1">
              <a:spcBef>
                <a:spcPct val="50000"/>
              </a:spcBef>
              <a:buFontTx/>
              <a:buChar char="•"/>
            </a:pPr>
            <a:r>
              <a:rPr lang="en-US" altLang="en-US" sz="2800"/>
              <a:t> Total degree of a graph </a:t>
            </a:r>
          </a:p>
          <a:p>
            <a:pPr eaLnBrk="1" hangingPunct="1">
              <a:spcBef>
                <a:spcPct val="50000"/>
              </a:spcBef>
              <a:buFontTx/>
              <a:buChar char="•"/>
            </a:pPr>
            <a:r>
              <a:rPr lang="en-US" altLang="en-US" sz="2800"/>
              <a:t> Applications of Graphs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1747">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7" grpId="0" build="p"/>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ADB1CDA9-2125-B544-92D0-4B24D43C539E}"/>
              </a:ext>
            </a:extLst>
          </p:cNvPr>
          <p:cNvSpPr>
            <a:spLocks noGrp="1" noChangeArrowheads="1"/>
          </p:cNvSpPr>
          <p:nvPr>
            <p:ph type="title"/>
          </p:nvPr>
        </p:nvSpPr>
        <p:spPr>
          <a:xfrm>
            <a:off x="395288" y="0"/>
            <a:ext cx="8170862" cy="728663"/>
          </a:xfrm>
        </p:spPr>
        <p:txBody>
          <a:bodyPr/>
          <a:lstStyle/>
          <a:p>
            <a:pPr eaLnBrk="1" hangingPunct="1"/>
            <a:r>
              <a:rPr lang="en-US" altLang="en-US" sz="4000">
                <a:solidFill>
                  <a:srgbClr val="663300"/>
                </a:solidFill>
                <a:latin typeface="Comic Sans MS" panose="030F0902030302020204" pitchFamily="66" charset="0"/>
              </a:rPr>
              <a:t>Handshakes at a party</a:t>
            </a:r>
          </a:p>
        </p:txBody>
      </p:sp>
      <p:sp>
        <p:nvSpPr>
          <p:cNvPr id="68611" name="Rectangle 3">
            <a:extLst>
              <a:ext uri="{FF2B5EF4-FFF2-40B4-BE49-F238E27FC236}">
                <a16:creationId xmlns:a16="http://schemas.microsoft.com/office/drawing/2014/main" id="{E3E33E3C-E037-7646-AD9C-F21ABC01A243}"/>
              </a:ext>
            </a:extLst>
          </p:cNvPr>
          <p:cNvSpPr>
            <a:spLocks noGrp="1" noChangeArrowheads="1"/>
          </p:cNvSpPr>
          <p:nvPr>
            <p:ph type="body" idx="1"/>
          </p:nvPr>
        </p:nvSpPr>
        <p:spPr>
          <a:xfrm>
            <a:off x="0" y="800100"/>
            <a:ext cx="9144000" cy="6057900"/>
          </a:xfrm>
        </p:spPr>
        <p:txBody>
          <a:bodyPr/>
          <a:lstStyle/>
          <a:p>
            <a:pPr eaLnBrk="1" hangingPunct="1"/>
            <a:r>
              <a:rPr lang="en-US" altLang="en-US"/>
              <a:t>Mike and Katie go to a dinner party with four other couples; each person there shakes hands with everyone he or she doesn’t know. Later, Mike does a survey and discovers that every one of the nine other attendees shook hands with </a:t>
            </a:r>
            <a:r>
              <a:rPr lang="en-US" altLang="en-US" i="1"/>
              <a:t>different</a:t>
            </a:r>
            <a:r>
              <a:rPr lang="en-US" altLang="en-US"/>
              <a:t> number of people.</a:t>
            </a:r>
          </a:p>
          <a:p>
            <a:pPr eaLnBrk="1" hangingPunct="1"/>
            <a:r>
              <a:rPr lang="en-US" altLang="en-US"/>
              <a:t>How many people did Katie shake hands with?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68611">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68611">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FC069F2A-A471-5B46-806F-EE46C19912C0}"/>
              </a:ext>
            </a:extLst>
          </p:cNvPr>
          <p:cNvSpPr>
            <a:spLocks noGrp="1" noChangeArrowheads="1"/>
          </p:cNvSpPr>
          <p:nvPr>
            <p:ph type="title"/>
          </p:nvPr>
        </p:nvSpPr>
        <p:spPr>
          <a:xfrm>
            <a:off x="395288" y="0"/>
            <a:ext cx="8170862" cy="728663"/>
          </a:xfrm>
        </p:spPr>
        <p:txBody>
          <a:bodyPr/>
          <a:lstStyle/>
          <a:p>
            <a:pPr eaLnBrk="1" hangingPunct="1"/>
            <a:r>
              <a:rPr lang="en-US" altLang="en-US" sz="4000">
                <a:solidFill>
                  <a:srgbClr val="663300"/>
                </a:solidFill>
                <a:latin typeface="Comic Sans MS" panose="030F0902030302020204" pitchFamily="66" charset="0"/>
              </a:rPr>
              <a:t>The whim of three girls</a:t>
            </a:r>
          </a:p>
        </p:txBody>
      </p:sp>
      <p:sp>
        <p:nvSpPr>
          <p:cNvPr id="84995" name="Rectangle 3">
            <a:extLst>
              <a:ext uri="{FF2B5EF4-FFF2-40B4-BE49-F238E27FC236}">
                <a16:creationId xmlns:a16="http://schemas.microsoft.com/office/drawing/2014/main" id="{6471A891-91F0-F043-9DFE-041581E1CAF8}"/>
              </a:ext>
            </a:extLst>
          </p:cNvPr>
          <p:cNvSpPr>
            <a:spLocks noGrp="1" noChangeArrowheads="1"/>
          </p:cNvSpPr>
          <p:nvPr>
            <p:ph type="body" idx="1"/>
          </p:nvPr>
        </p:nvSpPr>
        <p:spPr>
          <a:xfrm>
            <a:off x="0" y="800100"/>
            <a:ext cx="9144000" cy="6057900"/>
          </a:xfrm>
        </p:spPr>
        <p:txBody>
          <a:bodyPr/>
          <a:lstStyle/>
          <a:p>
            <a:pPr eaLnBrk="1" hangingPunct="1"/>
            <a:r>
              <a:rPr lang="en-US" altLang="en-US"/>
              <a:t>Three girls, each with her father, go hiking. They come to a river. One boat, able to carry two persons at a time, is at their disposal. Crossing would be simple, except for the girls’ whim: none is willing to be in the boat or ashore with one or two strange fathers unless her own father is present too.</a:t>
            </a:r>
          </a:p>
          <a:p>
            <a:pPr eaLnBrk="1" hangingPunct="1"/>
            <a:r>
              <a:rPr lang="en-US" altLang="en-US"/>
              <a:t>How do they all get across?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8499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8499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3AF8B9FC-7867-EC4C-8169-DCBD2BEF3CE4}"/>
              </a:ext>
            </a:extLst>
          </p:cNvPr>
          <p:cNvSpPr>
            <a:spLocks noGrp="1" noChangeArrowheads="1"/>
          </p:cNvSpPr>
          <p:nvPr>
            <p:ph type="title"/>
          </p:nvPr>
        </p:nvSpPr>
        <p:spPr>
          <a:xfrm>
            <a:off x="395288" y="0"/>
            <a:ext cx="8170862" cy="728663"/>
          </a:xfrm>
        </p:spPr>
        <p:txBody>
          <a:bodyPr/>
          <a:lstStyle/>
          <a:p>
            <a:pPr eaLnBrk="1" hangingPunct="1"/>
            <a:r>
              <a:rPr lang="en-US" altLang="en-US" sz="4000">
                <a:solidFill>
                  <a:srgbClr val="663300"/>
                </a:solidFill>
                <a:latin typeface="Comic Sans MS" panose="030F0902030302020204" pitchFamily="66" charset="0"/>
              </a:rPr>
              <a:t>Jugs example</a:t>
            </a:r>
          </a:p>
        </p:txBody>
      </p:sp>
      <p:sp>
        <p:nvSpPr>
          <p:cNvPr id="86019" name="Rectangle 3">
            <a:extLst>
              <a:ext uri="{FF2B5EF4-FFF2-40B4-BE49-F238E27FC236}">
                <a16:creationId xmlns:a16="http://schemas.microsoft.com/office/drawing/2014/main" id="{7B7434D3-2640-5D49-926B-A881BF76BAE6}"/>
              </a:ext>
            </a:extLst>
          </p:cNvPr>
          <p:cNvSpPr>
            <a:spLocks noGrp="1" noChangeArrowheads="1"/>
          </p:cNvSpPr>
          <p:nvPr>
            <p:ph type="body" idx="1"/>
          </p:nvPr>
        </p:nvSpPr>
        <p:spPr>
          <a:xfrm>
            <a:off x="0" y="800100"/>
            <a:ext cx="9144000" cy="6057900"/>
          </a:xfrm>
        </p:spPr>
        <p:txBody>
          <a:bodyPr/>
          <a:lstStyle/>
          <a:p>
            <a:pPr eaLnBrk="1" hangingPunct="1"/>
            <a:r>
              <a:rPr lang="en-US" altLang="en-US"/>
              <a:t>Two jugs A and B have capacities of 3 quarts and 5 quarts, respectively. Can you use the jugs to measure out exactly 1 quart of water, while obeying the following restrictions:</a:t>
            </a:r>
          </a:p>
          <a:p>
            <a:pPr lvl="1" eaLnBrk="1" hangingPunct="1"/>
            <a:r>
              <a:rPr lang="en-US" altLang="en-US">
                <a:ea typeface="ＭＳ Ｐゴシック" panose="020B0600070205080204" pitchFamily="34" charset="-128"/>
              </a:rPr>
              <a:t>You may fill either jug to capacity from a water tap;</a:t>
            </a:r>
          </a:p>
          <a:p>
            <a:pPr lvl="1" eaLnBrk="1" hangingPunct="1"/>
            <a:r>
              <a:rPr lang="en-US" altLang="en-US">
                <a:ea typeface="ＭＳ Ｐゴシック" panose="020B0600070205080204" pitchFamily="34" charset="-128"/>
              </a:rPr>
              <a:t>You may empty the contents of either jug into a drain;</a:t>
            </a:r>
          </a:p>
          <a:p>
            <a:pPr lvl="1" eaLnBrk="1" hangingPunct="1"/>
            <a:r>
              <a:rPr lang="en-US" altLang="en-US">
                <a:ea typeface="ＭＳ Ｐゴシック" panose="020B0600070205080204" pitchFamily="34" charset="-128"/>
              </a:rPr>
              <a:t>You may pour water from either jug into the other.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8601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86019">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86019">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86019">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34A8D9E9-9DB3-CF4F-8915-267AEA1C8F3C}"/>
              </a:ext>
            </a:extLst>
          </p:cNvPr>
          <p:cNvSpPr>
            <a:spLocks noGrp="1" noChangeArrowheads="1"/>
          </p:cNvSpPr>
          <p:nvPr>
            <p:ph type="title"/>
          </p:nvPr>
        </p:nvSpPr>
        <p:spPr>
          <a:xfrm>
            <a:off x="395288" y="0"/>
            <a:ext cx="8170862" cy="728663"/>
          </a:xfrm>
        </p:spPr>
        <p:txBody>
          <a:bodyPr/>
          <a:lstStyle/>
          <a:p>
            <a:pPr eaLnBrk="1" hangingPunct="1"/>
            <a:r>
              <a:rPr lang="en-US" altLang="en-US" sz="4000">
                <a:solidFill>
                  <a:srgbClr val="663300"/>
                </a:solidFill>
                <a:latin typeface="Comic Sans MS" panose="030F0902030302020204" pitchFamily="66" charset="0"/>
              </a:rPr>
              <a:t>Rubik’s cube</a:t>
            </a:r>
          </a:p>
        </p:txBody>
      </p:sp>
      <p:sp>
        <p:nvSpPr>
          <p:cNvPr id="87043" name="Rectangle 3">
            <a:extLst>
              <a:ext uri="{FF2B5EF4-FFF2-40B4-BE49-F238E27FC236}">
                <a16:creationId xmlns:a16="http://schemas.microsoft.com/office/drawing/2014/main" id="{8D3E176F-545B-8D42-9B33-A74C3A9152B2}"/>
              </a:ext>
            </a:extLst>
          </p:cNvPr>
          <p:cNvSpPr>
            <a:spLocks noGrp="1" noChangeArrowheads="1"/>
          </p:cNvSpPr>
          <p:nvPr>
            <p:ph type="body" idx="1"/>
          </p:nvPr>
        </p:nvSpPr>
        <p:spPr>
          <a:xfrm>
            <a:off x="0" y="800100"/>
            <a:ext cx="9144000" cy="6057900"/>
          </a:xfrm>
        </p:spPr>
        <p:txBody>
          <a:bodyPr/>
          <a:lstStyle/>
          <a:p>
            <a:pPr eaLnBrk="1" hangingPunct="1">
              <a:lnSpc>
                <a:spcPct val="90000"/>
              </a:lnSpc>
            </a:pPr>
            <a:r>
              <a:rPr lang="en-US" altLang="en-US"/>
              <a:t>Rubik's cube is a deceptively simple-looking puzzle. It is a cube with nine tiles on each face. In its solved state, each of the sides is made up of tiles of the same color, with a different color for each side. Each of the tiles is actually part of a small cube, called a "cubie." Each face of the cube (made up of nine cubies) can be rotated. The mechanical genius of the puzzle is that the same cubie can be rotated from multiple sides. A corner cubie can move with three sides; an edge cubie moves with two sides. </a:t>
            </a:r>
          </a:p>
          <a:p>
            <a:pPr eaLnBrk="1" hangingPunct="1">
              <a:lnSpc>
                <a:spcPct val="90000"/>
              </a:lnSpc>
            </a:pPr>
            <a:r>
              <a:rPr lang="en-US" altLang="en-US"/>
              <a:t>The basic goal is to take a cube whose sides have been randomly rotated and figure out how to get it back to the initial solved state.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8704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8704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DF7E7617-1A74-2241-AC43-A1C08D1A0EA7}"/>
              </a:ext>
            </a:extLst>
          </p:cNvPr>
          <p:cNvSpPr>
            <a:spLocks noGrp="1" noChangeArrowheads="1"/>
          </p:cNvSpPr>
          <p:nvPr>
            <p:ph type="title"/>
          </p:nvPr>
        </p:nvSpPr>
        <p:spPr>
          <a:xfrm>
            <a:off x="395288" y="0"/>
            <a:ext cx="8170862" cy="728663"/>
          </a:xfrm>
        </p:spPr>
        <p:txBody>
          <a:bodyPr/>
          <a:lstStyle/>
          <a:p>
            <a:pPr eaLnBrk="1" hangingPunct="1"/>
            <a:r>
              <a:rPr lang="en-US" altLang="en-US" sz="4000">
                <a:solidFill>
                  <a:srgbClr val="663300"/>
                </a:solidFill>
                <a:latin typeface="Comic Sans MS" panose="030F0902030302020204" pitchFamily="66" charset="0"/>
              </a:rPr>
              <a:t>Rubik’s cube</a:t>
            </a:r>
          </a:p>
        </p:txBody>
      </p:sp>
      <p:sp>
        <p:nvSpPr>
          <p:cNvPr id="88067" name="Rectangle 3">
            <a:extLst>
              <a:ext uri="{FF2B5EF4-FFF2-40B4-BE49-F238E27FC236}">
                <a16:creationId xmlns:a16="http://schemas.microsoft.com/office/drawing/2014/main" id="{06A529D0-1F87-314D-8AC4-FFF80771C319}"/>
              </a:ext>
            </a:extLst>
          </p:cNvPr>
          <p:cNvSpPr>
            <a:spLocks noGrp="1" noChangeArrowheads="1"/>
          </p:cNvSpPr>
          <p:nvPr>
            <p:ph type="body" idx="1"/>
          </p:nvPr>
        </p:nvSpPr>
        <p:spPr>
          <a:xfrm>
            <a:off x="0" y="800100"/>
            <a:ext cx="9144000" cy="6057900"/>
          </a:xfrm>
        </p:spPr>
        <p:txBody>
          <a:bodyPr/>
          <a:lstStyle/>
          <a:p>
            <a:pPr eaLnBrk="1" hangingPunct="1"/>
            <a:endParaRPr lang="en-US" altLang="en-US"/>
          </a:p>
          <a:p>
            <a:pPr eaLnBrk="1" hangingPunct="1"/>
            <a:r>
              <a:rPr lang="en-US" altLang="en-US"/>
              <a:t>Rotations</a:t>
            </a:r>
          </a:p>
          <a:p>
            <a:pPr eaLnBrk="1" hangingPunct="1"/>
            <a:endParaRPr lang="en-US" altLang="en-US"/>
          </a:p>
          <a:p>
            <a:pPr eaLnBrk="1" hangingPunct="1"/>
            <a:endParaRPr lang="en-US" altLang="en-US"/>
          </a:p>
          <a:p>
            <a:pPr eaLnBrk="1" hangingPunct="1"/>
            <a:endParaRPr lang="en-US" altLang="en-US"/>
          </a:p>
          <a:p>
            <a:pPr eaLnBrk="1" hangingPunct="1"/>
            <a:r>
              <a:rPr lang="en-US" altLang="en-US"/>
              <a:t>Solved state</a:t>
            </a:r>
          </a:p>
        </p:txBody>
      </p:sp>
      <p:pic>
        <p:nvPicPr>
          <p:cNvPr id="19460" name="Picture 5" descr="rubcub_lg">
            <a:hlinkClick r:id="rId2"/>
            <a:extLst>
              <a:ext uri="{FF2B5EF4-FFF2-40B4-BE49-F238E27FC236}">
                <a16:creationId xmlns:a16="http://schemas.microsoft.com/office/drawing/2014/main" id="{8373E1E7-603A-5841-99FE-668872A5E5A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51163" y="1052513"/>
            <a:ext cx="3348037" cy="2251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461" name="Picture 7" descr="rubix_cube">
            <a:hlinkClick r:id="rId4"/>
            <a:extLst>
              <a:ext uri="{FF2B5EF4-FFF2-40B4-BE49-F238E27FC236}">
                <a16:creationId xmlns:a16="http://schemas.microsoft.com/office/drawing/2014/main" id="{EBA59413-F266-AA4D-97FC-A6F4309504FD}"/>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865438" y="3789363"/>
            <a:ext cx="2562225" cy="2627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88067">
                                            <p:txEl>
                                              <p:pRg st="5" end="5"/>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88067">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A5028C5A-0301-A14D-8F49-D91F1F9D7BCD}"/>
              </a:ext>
            </a:extLst>
          </p:cNvPr>
          <p:cNvSpPr>
            <a:spLocks noGrp="1" noChangeArrowheads="1"/>
          </p:cNvSpPr>
          <p:nvPr>
            <p:ph type="title"/>
          </p:nvPr>
        </p:nvSpPr>
        <p:spPr>
          <a:xfrm>
            <a:off x="395288" y="0"/>
            <a:ext cx="8170862" cy="990600"/>
          </a:xfrm>
        </p:spPr>
        <p:txBody>
          <a:bodyPr/>
          <a:lstStyle/>
          <a:p>
            <a:pPr eaLnBrk="1" hangingPunct="1"/>
            <a:r>
              <a:rPr lang="en-US" altLang="en-US" sz="3600">
                <a:solidFill>
                  <a:srgbClr val="663300"/>
                </a:solidFill>
                <a:latin typeface="Comic Sans MS" panose="030F0902030302020204" pitchFamily="66" charset="0"/>
              </a:rPr>
              <a:t>Cash exchange problem</a:t>
            </a:r>
            <a:br>
              <a:rPr lang="en-US" altLang="en-US" sz="3600">
                <a:solidFill>
                  <a:srgbClr val="663300"/>
                </a:solidFill>
                <a:latin typeface="Comic Sans MS" panose="030F0902030302020204" pitchFamily="66" charset="0"/>
              </a:rPr>
            </a:br>
            <a:r>
              <a:rPr lang="en-US" altLang="en-US" sz="3600">
                <a:solidFill>
                  <a:srgbClr val="663300"/>
                </a:solidFill>
                <a:latin typeface="Comic Sans MS" panose="030F0902030302020204" pitchFamily="66" charset="0"/>
              </a:rPr>
              <a:t>(by Michael Baker)</a:t>
            </a:r>
          </a:p>
        </p:txBody>
      </p:sp>
      <p:sp>
        <p:nvSpPr>
          <p:cNvPr id="84995" name="Rectangle 3">
            <a:extLst>
              <a:ext uri="{FF2B5EF4-FFF2-40B4-BE49-F238E27FC236}">
                <a16:creationId xmlns:a16="http://schemas.microsoft.com/office/drawing/2014/main" id="{A04E237F-2A96-C249-B6BC-B2A90711F3E7}"/>
              </a:ext>
            </a:extLst>
          </p:cNvPr>
          <p:cNvSpPr>
            <a:spLocks noGrp="1" noChangeArrowheads="1"/>
          </p:cNvSpPr>
          <p:nvPr>
            <p:ph type="body" idx="1"/>
          </p:nvPr>
        </p:nvSpPr>
        <p:spPr>
          <a:xfrm>
            <a:off x="0" y="1295400"/>
            <a:ext cx="9144000" cy="5562600"/>
          </a:xfrm>
        </p:spPr>
        <p:txBody>
          <a:bodyPr/>
          <a:lstStyle/>
          <a:p>
            <a:pPr eaLnBrk="1" hangingPunct="1"/>
            <a:r>
              <a:rPr lang="en-US" altLang="en-US"/>
              <a:t> </a:t>
            </a:r>
            <a:r>
              <a:rPr lang="en-US" altLang="en-US" sz="2800"/>
              <a:t>Suppose a group of 6 people are going out to dinner at a restaurant. They all place their orders to the waitress but forget to tell her to put them all on separate checks.  However, they all want to pay for their bills individually and without causing the hassle for the waitress to go back and split the checks.  Unfortunately, they don’t all have exact change.  </a:t>
            </a:r>
          </a:p>
          <a:p>
            <a:pPr eaLnBrk="1" hangingPunct="1"/>
            <a:r>
              <a:rPr lang="en-US" altLang="en-US" sz="2800"/>
              <a:t>Is it possible for the 6 people to redistribute money among themselves so that they each pay exactly what they owe, without the waitress bringing back change?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8499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8499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B43C985E-6B28-7F48-BCB8-8B9FA659E337}"/>
              </a:ext>
            </a:extLst>
          </p:cNvPr>
          <p:cNvSpPr>
            <a:spLocks noGrp="1" noChangeArrowheads="1"/>
          </p:cNvSpPr>
          <p:nvPr>
            <p:ph type="title"/>
          </p:nvPr>
        </p:nvSpPr>
        <p:spPr>
          <a:xfrm>
            <a:off x="395288" y="0"/>
            <a:ext cx="8170862" cy="914400"/>
          </a:xfrm>
        </p:spPr>
        <p:txBody>
          <a:bodyPr/>
          <a:lstStyle/>
          <a:p>
            <a:pPr eaLnBrk="1" hangingPunct="1"/>
            <a:r>
              <a:rPr lang="en-US" altLang="en-US" sz="3200">
                <a:solidFill>
                  <a:srgbClr val="663300"/>
                </a:solidFill>
                <a:latin typeface="Comic Sans MS" panose="030F0902030302020204" pitchFamily="66" charset="0"/>
              </a:rPr>
              <a:t>Cash exchange problem</a:t>
            </a:r>
            <a:br>
              <a:rPr lang="en-US" altLang="en-US" sz="3200">
                <a:solidFill>
                  <a:srgbClr val="663300"/>
                </a:solidFill>
                <a:latin typeface="Comic Sans MS" panose="030F0902030302020204" pitchFamily="66" charset="0"/>
              </a:rPr>
            </a:br>
            <a:r>
              <a:rPr lang="en-US" altLang="en-US" sz="3200">
                <a:solidFill>
                  <a:srgbClr val="663300"/>
                </a:solidFill>
                <a:latin typeface="Comic Sans MS" panose="030F0902030302020204" pitchFamily="66" charset="0"/>
              </a:rPr>
              <a:t>(cont.)</a:t>
            </a:r>
          </a:p>
        </p:txBody>
      </p:sp>
      <p:sp>
        <p:nvSpPr>
          <p:cNvPr id="84995" name="Rectangle 3">
            <a:extLst>
              <a:ext uri="{FF2B5EF4-FFF2-40B4-BE49-F238E27FC236}">
                <a16:creationId xmlns:a16="http://schemas.microsoft.com/office/drawing/2014/main" id="{082C6F70-2E54-0E49-974B-40692CA9677E}"/>
              </a:ext>
            </a:extLst>
          </p:cNvPr>
          <p:cNvSpPr>
            <a:spLocks noGrp="1" noChangeArrowheads="1"/>
          </p:cNvSpPr>
          <p:nvPr>
            <p:ph type="body" idx="1"/>
          </p:nvPr>
        </p:nvSpPr>
        <p:spPr>
          <a:xfrm>
            <a:off x="0" y="914400"/>
            <a:ext cx="9144000" cy="5943600"/>
          </a:xfrm>
        </p:spPr>
        <p:txBody>
          <a:bodyPr/>
          <a:lstStyle/>
          <a:p>
            <a:pPr eaLnBrk="1" hangingPunct="1">
              <a:buFontTx/>
              <a:buNone/>
            </a:pPr>
            <a:r>
              <a:rPr lang="en-US" altLang="en-US" sz="2800"/>
              <a:t>The following chart shows what their bill is and what type of money they have.                                                 </a:t>
            </a:r>
          </a:p>
          <a:p>
            <a:pPr eaLnBrk="1" hangingPunct="1"/>
            <a:endParaRPr lang="en-US" altLang="en-US" sz="2800"/>
          </a:p>
        </p:txBody>
      </p:sp>
      <p:graphicFrame>
        <p:nvGraphicFramePr>
          <p:cNvPr id="4" name="Table 3">
            <a:extLst>
              <a:ext uri="{FF2B5EF4-FFF2-40B4-BE49-F238E27FC236}">
                <a16:creationId xmlns:a16="http://schemas.microsoft.com/office/drawing/2014/main" id="{DF47D83D-A32D-C34B-AF21-4DFF072A5822}"/>
              </a:ext>
            </a:extLst>
          </p:cNvPr>
          <p:cNvGraphicFramePr>
            <a:graphicFrameLocks noGrp="1"/>
          </p:cNvGraphicFramePr>
          <p:nvPr/>
        </p:nvGraphicFramePr>
        <p:xfrm>
          <a:off x="304800" y="1981200"/>
          <a:ext cx="8686800" cy="4648200"/>
        </p:xfrm>
        <a:graphic>
          <a:graphicData uri="http://schemas.openxmlformats.org/drawingml/2006/table">
            <a:tbl>
              <a:tblPr firstRow="1" bandRow="1">
                <a:tableStyleId>{5940675A-B579-460E-94D1-54222C63F5DA}</a:tableStyleId>
              </a:tblPr>
              <a:tblGrid>
                <a:gridCol w="1447800">
                  <a:extLst>
                    <a:ext uri="{9D8B030D-6E8A-4147-A177-3AD203B41FA5}">
                      <a16:colId xmlns:a16="http://schemas.microsoft.com/office/drawing/2014/main" val="20000"/>
                    </a:ext>
                  </a:extLst>
                </a:gridCol>
                <a:gridCol w="1447800">
                  <a:extLst>
                    <a:ext uri="{9D8B030D-6E8A-4147-A177-3AD203B41FA5}">
                      <a16:colId xmlns:a16="http://schemas.microsoft.com/office/drawing/2014/main" val="20001"/>
                    </a:ext>
                  </a:extLst>
                </a:gridCol>
                <a:gridCol w="1447800">
                  <a:extLst>
                    <a:ext uri="{9D8B030D-6E8A-4147-A177-3AD203B41FA5}">
                      <a16:colId xmlns:a16="http://schemas.microsoft.com/office/drawing/2014/main" val="20002"/>
                    </a:ext>
                  </a:extLst>
                </a:gridCol>
                <a:gridCol w="1447800">
                  <a:extLst>
                    <a:ext uri="{9D8B030D-6E8A-4147-A177-3AD203B41FA5}">
                      <a16:colId xmlns:a16="http://schemas.microsoft.com/office/drawing/2014/main" val="20003"/>
                    </a:ext>
                  </a:extLst>
                </a:gridCol>
                <a:gridCol w="1447800">
                  <a:extLst>
                    <a:ext uri="{9D8B030D-6E8A-4147-A177-3AD203B41FA5}">
                      <a16:colId xmlns:a16="http://schemas.microsoft.com/office/drawing/2014/main" val="20004"/>
                    </a:ext>
                  </a:extLst>
                </a:gridCol>
                <a:gridCol w="1447800">
                  <a:extLst>
                    <a:ext uri="{9D8B030D-6E8A-4147-A177-3AD203B41FA5}">
                      <a16:colId xmlns:a16="http://schemas.microsoft.com/office/drawing/2014/main" val="20005"/>
                    </a:ext>
                  </a:extLst>
                </a:gridCol>
              </a:tblGrid>
              <a:tr h="581025">
                <a:tc>
                  <a:txBody>
                    <a:bodyPr/>
                    <a:lstStyle/>
                    <a:p>
                      <a:pPr algn="ctr"/>
                      <a:endParaRPr lang="en-US" sz="2400" dirty="0"/>
                    </a:p>
                  </a:txBody>
                  <a:tcPr/>
                </a:tc>
                <a:tc>
                  <a:txBody>
                    <a:bodyPr/>
                    <a:lstStyle/>
                    <a:p>
                      <a:pPr algn="ctr"/>
                      <a:endParaRPr lang="en-US" sz="2400" dirty="0"/>
                    </a:p>
                  </a:txBody>
                  <a:tcPr/>
                </a:tc>
                <a:tc gridSpan="4">
                  <a:txBody>
                    <a:bodyPr/>
                    <a:lstStyle/>
                    <a:p>
                      <a:pPr algn="ctr"/>
                      <a:r>
                        <a:rPr lang="en-US" sz="2400" dirty="0"/>
                        <a:t>Number of bills of each type</a:t>
                      </a:r>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10000"/>
                  </a:ext>
                </a:extLst>
              </a:tr>
              <a:tr h="581025">
                <a:tc>
                  <a:txBody>
                    <a:bodyPr/>
                    <a:lstStyle/>
                    <a:p>
                      <a:pPr algn="ctr"/>
                      <a:r>
                        <a:rPr lang="en-US" sz="2400" dirty="0"/>
                        <a:t>People</a:t>
                      </a:r>
                    </a:p>
                  </a:txBody>
                  <a:tcPr/>
                </a:tc>
                <a:tc>
                  <a:txBody>
                    <a:bodyPr/>
                    <a:lstStyle/>
                    <a:p>
                      <a:pPr algn="ctr"/>
                      <a:r>
                        <a:rPr lang="en-US" sz="2400" dirty="0"/>
                        <a:t>Due</a:t>
                      </a:r>
                    </a:p>
                  </a:txBody>
                  <a:tcPr/>
                </a:tc>
                <a:tc>
                  <a:txBody>
                    <a:bodyPr/>
                    <a:lstStyle/>
                    <a:p>
                      <a:pPr algn="ctr"/>
                      <a:r>
                        <a:rPr lang="en-US" sz="2400" dirty="0"/>
                        <a:t>$1</a:t>
                      </a:r>
                    </a:p>
                  </a:txBody>
                  <a:tcPr/>
                </a:tc>
                <a:tc>
                  <a:txBody>
                    <a:bodyPr/>
                    <a:lstStyle/>
                    <a:p>
                      <a:pPr algn="ctr"/>
                      <a:r>
                        <a:rPr lang="en-US" sz="2400" dirty="0"/>
                        <a:t>$5</a:t>
                      </a:r>
                    </a:p>
                  </a:txBody>
                  <a:tcPr/>
                </a:tc>
                <a:tc>
                  <a:txBody>
                    <a:bodyPr/>
                    <a:lstStyle/>
                    <a:p>
                      <a:pPr algn="ctr"/>
                      <a:r>
                        <a:rPr lang="en-US" sz="2400" dirty="0"/>
                        <a:t>$10</a:t>
                      </a:r>
                    </a:p>
                  </a:txBody>
                  <a:tcPr/>
                </a:tc>
                <a:tc>
                  <a:txBody>
                    <a:bodyPr/>
                    <a:lstStyle/>
                    <a:p>
                      <a:pPr algn="ctr"/>
                      <a:r>
                        <a:rPr lang="en-US" sz="2400" dirty="0"/>
                        <a:t>$20</a:t>
                      </a:r>
                    </a:p>
                  </a:txBody>
                  <a:tcPr/>
                </a:tc>
                <a:extLst>
                  <a:ext uri="{0D108BD9-81ED-4DB2-BD59-A6C34878D82A}">
                    <a16:rowId xmlns:a16="http://schemas.microsoft.com/office/drawing/2014/main" val="10001"/>
                  </a:ext>
                </a:extLst>
              </a:tr>
              <a:tr h="581025">
                <a:tc>
                  <a:txBody>
                    <a:bodyPr/>
                    <a:lstStyle/>
                    <a:p>
                      <a:pPr algn="ctr"/>
                      <a:r>
                        <a:rPr lang="en-US" sz="2400" dirty="0"/>
                        <a:t>1</a:t>
                      </a:r>
                    </a:p>
                  </a:txBody>
                  <a:tcPr/>
                </a:tc>
                <a:tc>
                  <a:txBody>
                    <a:bodyPr/>
                    <a:lstStyle/>
                    <a:p>
                      <a:pPr algn="ctr"/>
                      <a:r>
                        <a:rPr lang="en-US" sz="2400" dirty="0"/>
                        <a:t>$16</a:t>
                      </a:r>
                    </a:p>
                  </a:txBody>
                  <a:tcPr/>
                </a:tc>
                <a:tc>
                  <a:txBody>
                    <a:bodyPr/>
                    <a:lstStyle/>
                    <a:p>
                      <a:pPr algn="ctr"/>
                      <a:r>
                        <a:rPr lang="en-US" sz="2400" dirty="0"/>
                        <a:t>0</a:t>
                      </a:r>
                    </a:p>
                  </a:txBody>
                  <a:tcPr/>
                </a:tc>
                <a:tc>
                  <a:txBody>
                    <a:bodyPr/>
                    <a:lstStyle/>
                    <a:p>
                      <a:pPr algn="ctr"/>
                      <a:r>
                        <a:rPr lang="en-US" sz="2400" dirty="0"/>
                        <a:t>0</a:t>
                      </a:r>
                    </a:p>
                  </a:txBody>
                  <a:tcPr/>
                </a:tc>
                <a:tc>
                  <a:txBody>
                    <a:bodyPr/>
                    <a:lstStyle/>
                    <a:p>
                      <a:pPr algn="ctr"/>
                      <a:r>
                        <a:rPr lang="en-US" sz="2400" dirty="0"/>
                        <a:t>2</a:t>
                      </a:r>
                    </a:p>
                  </a:txBody>
                  <a:tcPr/>
                </a:tc>
                <a:tc>
                  <a:txBody>
                    <a:bodyPr/>
                    <a:lstStyle/>
                    <a:p>
                      <a:pPr algn="ctr"/>
                      <a:r>
                        <a:rPr lang="en-US" sz="2400" dirty="0"/>
                        <a:t>0</a:t>
                      </a:r>
                    </a:p>
                  </a:txBody>
                  <a:tcPr/>
                </a:tc>
                <a:extLst>
                  <a:ext uri="{0D108BD9-81ED-4DB2-BD59-A6C34878D82A}">
                    <a16:rowId xmlns:a16="http://schemas.microsoft.com/office/drawing/2014/main" val="10002"/>
                  </a:ext>
                </a:extLst>
              </a:tr>
              <a:tr h="581025">
                <a:tc>
                  <a:txBody>
                    <a:bodyPr/>
                    <a:lstStyle/>
                    <a:p>
                      <a:pPr algn="ctr"/>
                      <a:r>
                        <a:rPr lang="en-US" sz="2400" dirty="0"/>
                        <a:t>2</a:t>
                      </a:r>
                    </a:p>
                  </a:txBody>
                  <a:tcPr/>
                </a:tc>
                <a:tc>
                  <a:txBody>
                    <a:bodyPr/>
                    <a:lstStyle/>
                    <a:p>
                      <a:pPr algn="ctr"/>
                      <a:r>
                        <a:rPr lang="en-US" sz="2400" dirty="0"/>
                        <a:t>$12</a:t>
                      </a:r>
                    </a:p>
                  </a:txBody>
                  <a:tcPr/>
                </a:tc>
                <a:tc>
                  <a:txBody>
                    <a:bodyPr/>
                    <a:lstStyle/>
                    <a:p>
                      <a:pPr algn="ctr"/>
                      <a:r>
                        <a:rPr lang="en-US" sz="2400" dirty="0"/>
                        <a:t>5</a:t>
                      </a:r>
                    </a:p>
                  </a:txBody>
                  <a:tcPr/>
                </a:tc>
                <a:tc>
                  <a:txBody>
                    <a:bodyPr/>
                    <a:lstStyle/>
                    <a:p>
                      <a:pPr algn="ctr"/>
                      <a:r>
                        <a:rPr lang="en-US" sz="2400" dirty="0"/>
                        <a:t>1</a:t>
                      </a:r>
                    </a:p>
                  </a:txBody>
                  <a:tcPr/>
                </a:tc>
                <a:tc>
                  <a:txBody>
                    <a:bodyPr/>
                    <a:lstStyle/>
                    <a:p>
                      <a:pPr algn="ctr"/>
                      <a:r>
                        <a:rPr lang="en-US" sz="2400" dirty="0"/>
                        <a:t>0</a:t>
                      </a:r>
                    </a:p>
                  </a:txBody>
                  <a:tcPr/>
                </a:tc>
                <a:tc>
                  <a:txBody>
                    <a:bodyPr/>
                    <a:lstStyle/>
                    <a:p>
                      <a:pPr algn="ctr"/>
                      <a:r>
                        <a:rPr lang="en-US" sz="2400" dirty="0"/>
                        <a:t>1</a:t>
                      </a:r>
                    </a:p>
                  </a:txBody>
                  <a:tcPr/>
                </a:tc>
                <a:extLst>
                  <a:ext uri="{0D108BD9-81ED-4DB2-BD59-A6C34878D82A}">
                    <a16:rowId xmlns:a16="http://schemas.microsoft.com/office/drawing/2014/main" val="10003"/>
                  </a:ext>
                </a:extLst>
              </a:tr>
              <a:tr h="581025">
                <a:tc>
                  <a:txBody>
                    <a:bodyPr/>
                    <a:lstStyle/>
                    <a:p>
                      <a:pPr algn="ctr"/>
                      <a:r>
                        <a:rPr lang="en-US" sz="2400" dirty="0"/>
                        <a:t>3</a:t>
                      </a:r>
                    </a:p>
                  </a:txBody>
                  <a:tcPr/>
                </a:tc>
                <a:tc>
                  <a:txBody>
                    <a:bodyPr/>
                    <a:lstStyle/>
                    <a:p>
                      <a:pPr algn="ctr"/>
                      <a:r>
                        <a:rPr lang="en-US" sz="2400" dirty="0"/>
                        <a:t>$17</a:t>
                      </a:r>
                    </a:p>
                  </a:txBody>
                  <a:tcPr/>
                </a:tc>
                <a:tc>
                  <a:txBody>
                    <a:bodyPr/>
                    <a:lstStyle/>
                    <a:p>
                      <a:pPr algn="ctr"/>
                      <a:r>
                        <a:rPr lang="en-US" sz="2400" dirty="0"/>
                        <a:t>3</a:t>
                      </a:r>
                    </a:p>
                  </a:txBody>
                  <a:tcPr/>
                </a:tc>
                <a:tc>
                  <a:txBody>
                    <a:bodyPr/>
                    <a:lstStyle/>
                    <a:p>
                      <a:pPr algn="ctr"/>
                      <a:r>
                        <a:rPr lang="en-US" sz="2400" dirty="0"/>
                        <a:t>0</a:t>
                      </a:r>
                    </a:p>
                  </a:txBody>
                  <a:tcPr/>
                </a:tc>
                <a:tc>
                  <a:txBody>
                    <a:bodyPr/>
                    <a:lstStyle/>
                    <a:p>
                      <a:pPr algn="ctr"/>
                      <a:r>
                        <a:rPr lang="en-US" sz="2400" dirty="0"/>
                        <a:t>0</a:t>
                      </a:r>
                    </a:p>
                  </a:txBody>
                  <a:tcPr/>
                </a:tc>
                <a:tc>
                  <a:txBody>
                    <a:bodyPr/>
                    <a:lstStyle/>
                    <a:p>
                      <a:pPr algn="ctr"/>
                      <a:r>
                        <a:rPr lang="en-US" sz="2400" dirty="0"/>
                        <a:t>1</a:t>
                      </a:r>
                    </a:p>
                  </a:txBody>
                  <a:tcPr/>
                </a:tc>
                <a:extLst>
                  <a:ext uri="{0D108BD9-81ED-4DB2-BD59-A6C34878D82A}">
                    <a16:rowId xmlns:a16="http://schemas.microsoft.com/office/drawing/2014/main" val="10004"/>
                  </a:ext>
                </a:extLst>
              </a:tr>
              <a:tr h="581025">
                <a:tc>
                  <a:txBody>
                    <a:bodyPr/>
                    <a:lstStyle/>
                    <a:p>
                      <a:pPr algn="ctr"/>
                      <a:r>
                        <a:rPr lang="en-US" sz="2400" dirty="0"/>
                        <a:t>4</a:t>
                      </a:r>
                    </a:p>
                  </a:txBody>
                  <a:tcPr/>
                </a:tc>
                <a:tc>
                  <a:txBody>
                    <a:bodyPr/>
                    <a:lstStyle/>
                    <a:p>
                      <a:pPr algn="ctr"/>
                      <a:r>
                        <a:rPr lang="en-US" sz="2400" dirty="0"/>
                        <a:t>$17</a:t>
                      </a:r>
                    </a:p>
                  </a:txBody>
                  <a:tcPr/>
                </a:tc>
                <a:tc>
                  <a:txBody>
                    <a:bodyPr/>
                    <a:lstStyle/>
                    <a:p>
                      <a:pPr algn="ctr"/>
                      <a:r>
                        <a:rPr lang="en-US" sz="2400" dirty="0"/>
                        <a:t>0</a:t>
                      </a:r>
                    </a:p>
                  </a:txBody>
                  <a:tcPr/>
                </a:tc>
                <a:tc>
                  <a:txBody>
                    <a:bodyPr/>
                    <a:lstStyle/>
                    <a:p>
                      <a:pPr algn="ctr"/>
                      <a:r>
                        <a:rPr lang="en-US" sz="2400" dirty="0"/>
                        <a:t>2</a:t>
                      </a:r>
                    </a:p>
                  </a:txBody>
                  <a:tcPr/>
                </a:tc>
                <a:tc>
                  <a:txBody>
                    <a:bodyPr/>
                    <a:lstStyle/>
                    <a:p>
                      <a:pPr algn="ctr"/>
                      <a:r>
                        <a:rPr lang="en-US" sz="2400" dirty="0"/>
                        <a:t>1</a:t>
                      </a:r>
                    </a:p>
                  </a:txBody>
                  <a:tcPr/>
                </a:tc>
                <a:tc>
                  <a:txBody>
                    <a:bodyPr/>
                    <a:lstStyle/>
                    <a:p>
                      <a:pPr algn="ctr"/>
                      <a:r>
                        <a:rPr lang="en-US" sz="2400" dirty="0"/>
                        <a:t>0</a:t>
                      </a:r>
                    </a:p>
                  </a:txBody>
                  <a:tcPr/>
                </a:tc>
                <a:extLst>
                  <a:ext uri="{0D108BD9-81ED-4DB2-BD59-A6C34878D82A}">
                    <a16:rowId xmlns:a16="http://schemas.microsoft.com/office/drawing/2014/main" val="10005"/>
                  </a:ext>
                </a:extLst>
              </a:tr>
              <a:tr h="581025">
                <a:tc>
                  <a:txBody>
                    <a:bodyPr/>
                    <a:lstStyle/>
                    <a:p>
                      <a:pPr algn="ctr"/>
                      <a:r>
                        <a:rPr lang="en-US" sz="2400" dirty="0"/>
                        <a:t>5</a:t>
                      </a:r>
                    </a:p>
                  </a:txBody>
                  <a:tcPr/>
                </a:tc>
                <a:tc>
                  <a:txBody>
                    <a:bodyPr/>
                    <a:lstStyle/>
                    <a:p>
                      <a:pPr algn="ctr"/>
                      <a:r>
                        <a:rPr lang="en-US" sz="2400" dirty="0"/>
                        <a:t>$15</a:t>
                      </a:r>
                    </a:p>
                  </a:txBody>
                  <a:tcPr/>
                </a:tc>
                <a:tc>
                  <a:txBody>
                    <a:bodyPr/>
                    <a:lstStyle/>
                    <a:p>
                      <a:pPr algn="ctr"/>
                      <a:r>
                        <a:rPr lang="en-US" sz="2400" dirty="0"/>
                        <a:t>0</a:t>
                      </a:r>
                    </a:p>
                  </a:txBody>
                  <a:tcPr/>
                </a:tc>
                <a:tc>
                  <a:txBody>
                    <a:bodyPr/>
                    <a:lstStyle/>
                    <a:p>
                      <a:pPr algn="ctr"/>
                      <a:r>
                        <a:rPr lang="en-US" sz="2400" dirty="0"/>
                        <a:t>1</a:t>
                      </a:r>
                    </a:p>
                  </a:txBody>
                  <a:tcPr/>
                </a:tc>
                <a:tc>
                  <a:txBody>
                    <a:bodyPr/>
                    <a:lstStyle/>
                    <a:p>
                      <a:pPr algn="ctr"/>
                      <a:r>
                        <a:rPr lang="en-US" sz="2400" dirty="0"/>
                        <a:t>0</a:t>
                      </a:r>
                    </a:p>
                  </a:txBody>
                  <a:tcPr/>
                </a:tc>
                <a:tc>
                  <a:txBody>
                    <a:bodyPr/>
                    <a:lstStyle/>
                    <a:p>
                      <a:pPr algn="ctr"/>
                      <a:r>
                        <a:rPr lang="en-US" sz="2400" dirty="0"/>
                        <a:t>1</a:t>
                      </a:r>
                    </a:p>
                  </a:txBody>
                  <a:tcPr/>
                </a:tc>
                <a:extLst>
                  <a:ext uri="{0D108BD9-81ED-4DB2-BD59-A6C34878D82A}">
                    <a16:rowId xmlns:a16="http://schemas.microsoft.com/office/drawing/2014/main" val="10006"/>
                  </a:ext>
                </a:extLst>
              </a:tr>
              <a:tr h="581025">
                <a:tc>
                  <a:txBody>
                    <a:bodyPr/>
                    <a:lstStyle/>
                    <a:p>
                      <a:pPr algn="ctr"/>
                      <a:r>
                        <a:rPr lang="en-US" sz="2400" dirty="0"/>
                        <a:t>6</a:t>
                      </a:r>
                    </a:p>
                  </a:txBody>
                  <a:tcPr/>
                </a:tc>
                <a:tc>
                  <a:txBody>
                    <a:bodyPr/>
                    <a:lstStyle/>
                    <a:p>
                      <a:pPr algn="ctr"/>
                      <a:r>
                        <a:rPr lang="en-US" sz="2400" dirty="0"/>
                        <a:t>$13</a:t>
                      </a:r>
                    </a:p>
                  </a:txBody>
                  <a:tcPr/>
                </a:tc>
                <a:tc>
                  <a:txBody>
                    <a:bodyPr/>
                    <a:lstStyle/>
                    <a:p>
                      <a:pPr algn="ctr"/>
                      <a:r>
                        <a:rPr lang="en-US" sz="2400" dirty="0"/>
                        <a:t>4</a:t>
                      </a:r>
                    </a:p>
                  </a:txBody>
                  <a:tcPr/>
                </a:tc>
                <a:tc>
                  <a:txBody>
                    <a:bodyPr/>
                    <a:lstStyle/>
                    <a:p>
                      <a:pPr algn="ctr"/>
                      <a:r>
                        <a:rPr lang="en-US" sz="2400" dirty="0"/>
                        <a:t>0</a:t>
                      </a:r>
                    </a:p>
                  </a:txBody>
                  <a:tcPr/>
                </a:tc>
                <a:tc>
                  <a:txBody>
                    <a:bodyPr/>
                    <a:lstStyle/>
                    <a:p>
                      <a:pPr algn="ctr"/>
                      <a:r>
                        <a:rPr lang="en-US" sz="2400" dirty="0"/>
                        <a:t>1</a:t>
                      </a:r>
                    </a:p>
                  </a:txBody>
                  <a:tcPr/>
                </a:tc>
                <a:tc>
                  <a:txBody>
                    <a:bodyPr/>
                    <a:lstStyle/>
                    <a:p>
                      <a:pPr algn="ctr"/>
                      <a:r>
                        <a:rPr lang="en-US" sz="2400" dirty="0"/>
                        <a:t>0</a:t>
                      </a:r>
                    </a:p>
                  </a:txBody>
                  <a:tcPr/>
                </a:tc>
                <a:extLst>
                  <a:ext uri="{0D108BD9-81ED-4DB2-BD59-A6C34878D82A}">
                    <a16:rowId xmlns:a16="http://schemas.microsoft.com/office/drawing/2014/main" val="10007"/>
                  </a:ext>
                </a:extLst>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8499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8365</TotalTime>
  <Words>576</Words>
  <Application>Microsoft Macintosh PowerPoint</Application>
  <PresentationFormat>On-screen Show (4:3)</PresentationFormat>
  <Paragraphs>74</Paragraphs>
  <Slides>8</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8</vt:i4>
      </vt:variant>
    </vt:vector>
  </HeadingPairs>
  <TitlesOfParts>
    <vt:vector size="15" baseType="lpstr">
      <vt:lpstr>Times New Roman</vt:lpstr>
      <vt:lpstr>ＭＳ Ｐゴシック</vt:lpstr>
      <vt:lpstr>Arial</vt:lpstr>
      <vt:lpstr>Calibri</vt:lpstr>
      <vt:lpstr>Comic Sans MS</vt:lpstr>
      <vt:lpstr>Wingdings</vt:lpstr>
      <vt:lpstr>Default Design</vt:lpstr>
      <vt:lpstr>Graphs and Trees</vt:lpstr>
      <vt:lpstr>Handshakes at a party</vt:lpstr>
      <vt:lpstr>The whim of three girls</vt:lpstr>
      <vt:lpstr>Jugs example</vt:lpstr>
      <vt:lpstr>Rubik’s cube</vt:lpstr>
      <vt:lpstr>Rubik’s cube</vt:lpstr>
      <vt:lpstr>Cash exchange problem (by Michael Baker)</vt:lpstr>
      <vt:lpstr>Cash exchange problem (cont.)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Melkonian, Vardges</cp:lastModifiedBy>
  <cp:revision>417</cp:revision>
  <dcterms:created xsi:type="dcterms:W3CDTF">2013-03-25T14:36:29Z</dcterms:created>
  <dcterms:modified xsi:type="dcterms:W3CDTF">2021-01-14T03:58:05Z</dcterms:modified>
</cp:coreProperties>
</file>