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0766576-AB3C-254C-B9C1-23CC91A95E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6C876F0-4D02-314A-9BB5-C2748775250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Jan. 21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FAF47AE-0D88-DB47-964C-7F85106E64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F710D4F6-B1FA-3A47-9528-5275A0A6BA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8ABA0B-F2DA-4348-9AB3-8E42B630C3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E692B3-44C1-E741-A054-2A00D8450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5A1A0F-1E7B-F44D-ADB7-507E5591DE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C3C857-5C19-C64D-AD64-304168297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EDA7B-B69C-BF49-AE30-DF393CC90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1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1275EA-1CF0-C54D-9E8A-E770A4CE96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55EA45-3D97-6C40-8240-EDEE0916A3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01E8D6-C207-EB49-8580-FEDF1033B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A0BCE-7C2A-F24C-A6BD-34E03ED92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94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F5FF19-EB14-0641-8986-946B64648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50884F-7CB8-D14B-AA17-2CF7853A3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B76AEF-42DB-6443-AB3B-522702E5D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3BE77-DD8D-014F-9016-8DDB143DBB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53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C780D4-2904-3F4F-BE31-8F3977BBC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D2615-A1A0-B140-B5F4-FA46D59C1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4C6EE4-12BE-9543-B25F-D382590400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F4E23-D79E-C344-BEA0-299CCA89A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46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3B47FD-B0AA-2046-900D-1B6332487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AAF453-6ECF-CB49-8486-8AD833B3B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2CF19E-E9A5-EA40-BB3B-20722DA48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4FA51-7AC3-9A4D-A291-85D51863F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66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F80AD4-B47B-7441-A28D-DD0954DC0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106828-7FCE-0447-9BCE-683CB320B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4EBC86-A230-C144-B89C-F7AF8E10D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924D8-2042-F041-9D74-49C56B420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04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1DA601-940C-F34A-9805-7C5676A79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74A4EA-2773-3F48-B92C-5AEE96E74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6859F8-F13E-2540-A2FA-8EF2E7925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03928-9530-4449-B13F-E50CA5D85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80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F590B2-DD08-3741-8F77-EE5C1CBA7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48F826-B279-814C-AE84-B81C47BE9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E9814F-10AF-4D49-A52C-C82788701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182CC-989C-0843-91A7-F596111F7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16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9C5F92-C16C-C14D-873A-A46AF3BEF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FC352B-A860-F04B-958A-EB29E6B4D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44FC1B-5A10-5B4A-A2BF-EA35730DCB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2E7FE-A1C4-A948-BD27-DEF6FB8E4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34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25C996-12B8-3847-A97B-97D114E51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01CD3-149B-634D-B767-008622020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F8EFF-6353-5143-A062-0966614F9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49BF8-0C0D-B445-A659-E72F45471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53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FA611-4F26-6D4C-A142-A495F3E4A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D72119-0F42-D340-A17E-ADBCFA5CA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952AC3-DBB9-A04A-B7DE-832B3C14B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D43F4-4A70-F64A-93DB-4A2356675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0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DDD0E0-9910-6846-A088-8533363E3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4B123D-A01A-2E44-98E9-CB5BA86A2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D9DD26E-DF0D-6647-8F56-8E56A40049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7A7E42-B6F8-F343-ADD0-A8F288D1FA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CE901F-F63A-934F-B1BE-FC1D464F88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B15A41-CC41-C14A-9256-B840093C28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8E7FA3E-9B1A-3C48-A2F4-3174FA87CB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Solution methods for NP-hard Discrete Optimization Problems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78186D5-A440-3649-B139-43289EA418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3DEBD3D-C57C-E247-8A43-2B7E183F9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1848451-DFC5-A542-8EEE-65ED145E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Three main directions to solve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NP-hard discrete optimization problems: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Integer programming techniques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Approximation algorithms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Heuristics</a:t>
            </a:r>
          </a:p>
          <a:p>
            <a:pPr eaLnBrk="1" hangingPunct="1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On time-accuracy tradeoff schedule: </a:t>
            </a:r>
          </a:p>
          <a:p>
            <a:pPr eaLnBrk="1" hangingPunct="1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DB86723A-4388-4F4B-A32D-7D3508A051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257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B481E609-5C95-AB43-BCCA-1CDE6E4701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8601D9D4-E436-8242-9F57-5F266F26CB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263C29DD-792D-674B-8F01-61F336DC0C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32711E5F-F78A-3748-AA0B-10356A2124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2C56C9E8-5391-D44E-AC59-BEBD435040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7150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767DE23F-5D2D-6242-A28D-3225EC07C0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64770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70778068-F522-3342-AAC4-E47FE468F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Brute force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8484C261-623C-0E4D-8F5A-5C93BD76D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419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084F53CF-523F-1F48-AA5C-629D1D4D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43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Integer programming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82238353-476C-2B4F-BF32-AFD2B7BD2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3434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Approximation algorithms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68F1B732-09B8-304C-8B81-9F201CA5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495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Heuristics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A4A545EE-9221-F14E-BD01-7524B531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41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Least accuracy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4E3E56A5-D49E-C141-99CB-5F00D8BEF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Most accuracy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E73E3D80-7038-5F49-8353-3B20F9255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Worst time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B3D37778-5FAE-D642-858D-5FCE4AFBC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248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5" grpId="0"/>
      <p:bldP spid="3086" grpId="0"/>
      <p:bldP spid="3087" grpId="0"/>
      <p:bldP spid="3088" grpId="0"/>
      <p:bldP spid="3089" grpId="0"/>
      <p:bldP spid="3090" grpId="0"/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96640AB-25A2-4D40-BA23-1285F0F1D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Heuristics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09BEC7-203D-254B-91A6-0ACEAB346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686800" cy="57912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Based on common sense, intuition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Sometimes are based on physical, biological phenomena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(e.g., simulated annealing, genetic algorithm)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Normally very time-efficient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No rigorous mathematical analysis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Don’t guarantee optimal solution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Hopefully will produce fairly good solutions at least some of the time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Example</a:t>
            </a:r>
            <a:r>
              <a:rPr lang="en-US" altLang="en-US" sz="2800">
                <a:ea typeface="ＭＳ Ｐゴシック" panose="020B0600070205080204" pitchFamily="34" charset="-128"/>
              </a:rPr>
              <a:t>: The nearest neighbor algorithm for TSP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5C8C9FC-9DEC-D045-A01A-3A3B9041A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Approximation Algorithms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7ADA8A-D759-EC4B-BDCA-FC2CB2154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Time-efficient (sometimes not as efficient as heuristics)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Don’t guarantee optimal solution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Guarantee good solution within some factor of the optimum 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Rigorous mathematical analysis to prove the approximation guarantee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Often use algorithms for related problems as subroutines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Later we will consider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an approximation algorithm for TSP.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CC5DA11-7E5A-7645-BAB1-5CEF89DC2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IP-based Solution Methods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4F234A3-11EA-D442-98BD-FD1EECBF5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Most discrete optimization problems can be formulated as integer programs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Guarantee optimal solution most of the time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Sometimes might be time-inefficient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Is the preferred method for most companies, especially with the advent of modern superfast computers 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We will consider IP-based solution methods in details.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3D6099E-1FBE-6A4A-B726-DDAEF173F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Solving </a:t>
            </a:r>
            <a:r>
              <a:rPr lang="en-US" altLang="en-US" sz="4000">
                <a:solidFill>
                  <a:schemeClr val="accent2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Integer Programs (IP)</a:t>
            </a:r>
            <a:r>
              <a:rPr lang="en-US" altLang="en-US" sz="4000">
                <a:ea typeface="ＭＳ Ｐゴシック" panose="020B0600070205080204" pitchFamily="34" charset="-128"/>
              </a:rPr>
              <a:t> vs solving </a:t>
            </a:r>
            <a:r>
              <a:rPr lang="en-US" altLang="en-US" sz="4000">
                <a:solidFill>
                  <a:schemeClr val="accent2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Linear Programs (LP)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EC4105A-6A96-A949-8D5A-C96585703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The algorithms for solving LPs are much more time-efficient than the algorithms for IPs.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LP algorithms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 Simplex Method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 Interior-point methods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IP algorithms use the above-mentioned LP algorithms as subroutines.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Thus, we will start by recalling the main features of Simplex Method.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270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ＭＳ Ｐゴシック</vt:lpstr>
      <vt:lpstr>Calibri</vt:lpstr>
      <vt:lpstr>Comic Sans MS</vt:lpstr>
      <vt:lpstr>Wingdings</vt:lpstr>
      <vt:lpstr>Default Design</vt:lpstr>
      <vt:lpstr>Solution methods for NP-hard Discrete Optimization Problems</vt:lpstr>
      <vt:lpstr>PowerPoint Presentation</vt:lpstr>
      <vt:lpstr>Heuristics</vt:lpstr>
      <vt:lpstr>Approximation Algorithms</vt:lpstr>
      <vt:lpstr>IP-based Solution Methods</vt:lpstr>
      <vt:lpstr>Solving Integer Programs (IP) vs solving Linear Programs (LP)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methods for NP-hard Discrete Optimization Problems</dc:title>
  <dc:creator>vardges</dc:creator>
  <cp:lastModifiedBy>Melkonian, Vardges</cp:lastModifiedBy>
  <cp:revision>23</cp:revision>
  <dcterms:created xsi:type="dcterms:W3CDTF">2004-01-14T22:07:40Z</dcterms:created>
  <dcterms:modified xsi:type="dcterms:W3CDTF">2021-01-14T22:02:03Z</dcterms:modified>
</cp:coreProperties>
</file>